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4"/>
  </p:notesMasterIdLst>
  <p:handoutMasterIdLst>
    <p:handoutMasterId r:id="rId45"/>
  </p:handoutMasterIdLst>
  <p:sldIdLst>
    <p:sldId id="378" r:id="rId5"/>
    <p:sldId id="445" r:id="rId6"/>
    <p:sldId id="436" r:id="rId7"/>
    <p:sldId id="440" r:id="rId8"/>
    <p:sldId id="438" r:id="rId9"/>
    <p:sldId id="405" r:id="rId10"/>
    <p:sldId id="401" r:id="rId11"/>
    <p:sldId id="434" r:id="rId12"/>
    <p:sldId id="437" r:id="rId13"/>
    <p:sldId id="452" r:id="rId14"/>
    <p:sldId id="408" r:id="rId15"/>
    <p:sldId id="392" r:id="rId16"/>
    <p:sldId id="393" r:id="rId17"/>
    <p:sldId id="397" r:id="rId18"/>
    <p:sldId id="427" r:id="rId19"/>
    <p:sldId id="428" r:id="rId20"/>
    <p:sldId id="413" r:id="rId21"/>
    <p:sldId id="422" r:id="rId22"/>
    <p:sldId id="423" r:id="rId23"/>
    <p:sldId id="429" r:id="rId24"/>
    <p:sldId id="410" r:id="rId25"/>
    <p:sldId id="398" r:id="rId26"/>
    <p:sldId id="455" r:id="rId27"/>
    <p:sldId id="411" r:id="rId28"/>
    <p:sldId id="412" r:id="rId29"/>
    <p:sldId id="395" r:id="rId30"/>
    <p:sldId id="394" r:id="rId31"/>
    <p:sldId id="399" r:id="rId32"/>
    <p:sldId id="425" r:id="rId33"/>
    <p:sldId id="419" r:id="rId34"/>
    <p:sldId id="396" r:id="rId35"/>
    <p:sldId id="454" r:id="rId36"/>
    <p:sldId id="417" r:id="rId37"/>
    <p:sldId id="456" r:id="rId38"/>
    <p:sldId id="457" r:id="rId39"/>
    <p:sldId id="421" r:id="rId40"/>
    <p:sldId id="407" r:id="rId41"/>
    <p:sldId id="418" r:id="rId42"/>
    <p:sldId id="424" r:id="rId4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5"/>
            <p14:sldId id="436"/>
            <p14:sldId id="440"/>
            <p14:sldId id="438"/>
            <p14:sldId id="405"/>
            <p14:sldId id="401"/>
            <p14:sldId id="434"/>
            <p14:sldId id="437"/>
            <p14:sldId id="452"/>
            <p14:sldId id="408"/>
            <p14:sldId id="392"/>
            <p14:sldId id="393"/>
            <p14:sldId id="397"/>
            <p14:sldId id="427"/>
            <p14:sldId id="428"/>
            <p14:sldId id="413"/>
            <p14:sldId id="422"/>
            <p14:sldId id="423"/>
            <p14:sldId id="429"/>
            <p14:sldId id="410"/>
            <p14:sldId id="398"/>
            <p14:sldId id="455"/>
            <p14:sldId id="411"/>
            <p14:sldId id="412"/>
            <p14:sldId id="395"/>
            <p14:sldId id="394"/>
            <p14:sldId id="399"/>
            <p14:sldId id="425"/>
            <p14:sldId id="419"/>
            <p14:sldId id="396"/>
            <p14:sldId id="454"/>
            <p14:sldId id="417"/>
            <p14:sldId id="456"/>
            <p14:sldId id="457"/>
            <p14:sldId id="421"/>
            <p14:sldId id="407"/>
            <p14:sldId id="418"/>
            <p14:sldId id="42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D357D5-4004-4D91-909D-8FC52F2BC106}" v="6" dt="2024-06-17T08:31:07.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5" autoAdjust="0"/>
    <p:restoredTop sz="93635" autoAdjust="0"/>
  </p:normalViewPr>
  <p:slideViewPr>
    <p:cSldViewPr snapToGrid="0" snapToObjects="1">
      <p:cViewPr varScale="1">
        <p:scale>
          <a:sx n="119" d="100"/>
          <a:sy n="119" d="100"/>
        </p:scale>
        <p:origin x="480"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84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Hansen" userId="4cb6df52-f46b-4a86-9a6e-3c7ce04f8df2" providerId="ADAL" clId="{0C8A2709-E32B-4D29-A8A4-E841E878FA0A}"/>
    <pc:docChg chg="undo custSel addSld delSld modSld sldOrd modSection">
      <pc:chgData name="John Hansen" userId="4cb6df52-f46b-4a86-9a6e-3c7ce04f8df2" providerId="ADAL" clId="{0C8A2709-E32B-4D29-A8A4-E841E878FA0A}" dt="2021-09-14T21:01:06.971" v="213" actId="478"/>
      <pc:docMkLst>
        <pc:docMk/>
      </pc:docMkLst>
      <pc:sldChg chg="addSp delSp modSp mod">
        <pc:chgData name="John Hansen" userId="4cb6df52-f46b-4a86-9a6e-3c7ce04f8df2" providerId="ADAL" clId="{0C8A2709-E32B-4D29-A8A4-E841E878FA0A}" dt="2021-09-14T21:01:06.971" v="213" actId="478"/>
        <pc:sldMkLst>
          <pc:docMk/>
          <pc:sldMk cId="3363059078" sldId="410"/>
        </pc:sldMkLst>
        <pc:spChg chg="add del mod">
          <ac:chgData name="John Hansen" userId="4cb6df52-f46b-4a86-9a6e-3c7ce04f8df2" providerId="ADAL" clId="{0C8A2709-E32B-4D29-A8A4-E841E878FA0A}" dt="2021-09-14T21:01:06.971" v="213" actId="478"/>
          <ac:spMkLst>
            <pc:docMk/>
            <pc:sldMk cId="3363059078" sldId="410"/>
            <ac:spMk id="8" creationId="{2568A453-8DEE-4974-AFDB-BB1C4272C2F0}"/>
          </ac:spMkLst>
        </pc:spChg>
        <pc:picChg chg="add mod">
          <ac:chgData name="John Hansen" userId="4cb6df52-f46b-4a86-9a6e-3c7ce04f8df2" providerId="ADAL" clId="{0C8A2709-E32B-4D29-A8A4-E841E878FA0A}" dt="2021-09-14T21:01:04.650" v="212" actId="1076"/>
          <ac:picMkLst>
            <pc:docMk/>
            <pc:sldMk cId="3363059078" sldId="410"/>
            <ac:picMk id="6" creationId="{68359774-17AE-4141-9C72-9CBE179E0CB5}"/>
          </ac:picMkLst>
        </pc:picChg>
        <pc:picChg chg="del">
          <ac:chgData name="John Hansen" userId="4cb6df52-f46b-4a86-9a6e-3c7ce04f8df2" providerId="ADAL" clId="{0C8A2709-E32B-4D29-A8A4-E841E878FA0A}" dt="2021-09-14T21:01:01.289" v="210" actId="478"/>
          <ac:picMkLst>
            <pc:docMk/>
            <pc:sldMk cId="3363059078" sldId="410"/>
            <ac:picMk id="13" creationId="{36959E63-C8E9-49C6-8CF2-8E0086947770}"/>
          </ac:picMkLst>
        </pc:picChg>
      </pc:sldChg>
      <pc:sldChg chg="del">
        <pc:chgData name="John Hansen" userId="4cb6df52-f46b-4a86-9a6e-3c7ce04f8df2" providerId="ADAL" clId="{0C8A2709-E32B-4D29-A8A4-E841E878FA0A}" dt="2021-09-14T12:29:01.193" v="0" actId="47"/>
        <pc:sldMkLst>
          <pc:docMk/>
          <pc:sldMk cId="3052576772" sldId="414"/>
        </pc:sldMkLst>
      </pc:sldChg>
      <pc:sldChg chg="modSp mod">
        <pc:chgData name="John Hansen" userId="4cb6df52-f46b-4a86-9a6e-3c7ce04f8df2" providerId="ADAL" clId="{0C8A2709-E32B-4D29-A8A4-E841E878FA0A}" dt="2021-09-14T19:13:47.152" v="59" actId="20577"/>
        <pc:sldMkLst>
          <pc:docMk/>
          <pc:sldMk cId="2631091378" sldId="421"/>
        </pc:sldMkLst>
        <pc:spChg chg="mod">
          <ac:chgData name="John Hansen" userId="4cb6df52-f46b-4a86-9a6e-3c7ce04f8df2" providerId="ADAL" clId="{0C8A2709-E32B-4D29-A8A4-E841E878FA0A}" dt="2021-09-14T19:13:47.152" v="59" actId="20577"/>
          <ac:spMkLst>
            <pc:docMk/>
            <pc:sldMk cId="2631091378" sldId="421"/>
            <ac:spMk id="7" creationId="{462919CC-0B25-404D-8205-B4EC6B2B7293}"/>
          </ac:spMkLst>
        </pc:spChg>
      </pc:sldChg>
      <pc:sldChg chg="modSp mod">
        <pc:chgData name="John Hansen" userId="4cb6df52-f46b-4a86-9a6e-3c7ce04f8df2" providerId="ADAL" clId="{0C8A2709-E32B-4D29-A8A4-E841E878FA0A}" dt="2021-09-14T19:34:35.372" v="105" actId="20577"/>
        <pc:sldMkLst>
          <pc:docMk/>
          <pc:sldMk cId="4023261275" sldId="424"/>
        </pc:sldMkLst>
        <pc:spChg chg="mod">
          <ac:chgData name="John Hansen" userId="4cb6df52-f46b-4a86-9a6e-3c7ce04f8df2" providerId="ADAL" clId="{0C8A2709-E32B-4D29-A8A4-E841E878FA0A}" dt="2021-09-14T19:34:35.372" v="105" actId="20577"/>
          <ac:spMkLst>
            <pc:docMk/>
            <pc:sldMk cId="4023261275" sldId="424"/>
            <ac:spMk id="22" creationId="{E5B6FB7D-6819-4F76-AE4D-695C097125C2}"/>
          </ac:spMkLst>
        </pc:spChg>
      </pc:sldChg>
      <pc:sldChg chg="modSp add mod">
        <pc:chgData name="John Hansen" userId="4cb6df52-f46b-4a86-9a6e-3c7ce04f8df2" providerId="ADAL" clId="{0C8A2709-E32B-4D29-A8A4-E841E878FA0A}" dt="2021-09-14T18:54:37.333" v="46" actId="255"/>
        <pc:sldMkLst>
          <pc:docMk/>
          <pc:sldMk cId="587788378" sldId="426"/>
        </pc:sldMkLst>
        <pc:spChg chg="mod">
          <ac:chgData name="John Hansen" userId="4cb6df52-f46b-4a86-9a6e-3c7ce04f8df2" providerId="ADAL" clId="{0C8A2709-E32B-4D29-A8A4-E841E878FA0A}" dt="2021-09-14T18:54:37.333" v="46" actId="255"/>
          <ac:spMkLst>
            <pc:docMk/>
            <pc:sldMk cId="587788378" sldId="426"/>
            <ac:spMk id="4" creationId="{06BDB59B-DF74-4FC4-B61C-BDEBA5A7708B}"/>
          </ac:spMkLst>
        </pc:spChg>
      </pc:sldChg>
      <pc:sldChg chg="addSp delSp modSp new mod">
        <pc:chgData name="John Hansen" userId="4cb6df52-f46b-4a86-9a6e-3c7ce04f8df2" providerId="ADAL" clId="{0C8A2709-E32B-4D29-A8A4-E841E878FA0A}" dt="2021-09-14T19:33:19.250" v="104" actId="1076"/>
        <pc:sldMkLst>
          <pc:docMk/>
          <pc:sldMk cId="1463334457" sldId="427"/>
        </pc:sldMkLst>
        <pc:spChg chg="del">
          <ac:chgData name="John Hansen" userId="4cb6df52-f46b-4a86-9a6e-3c7ce04f8df2" providerId="ADAL" clId="{0C8A2709-E32B-4D29-A8A4-E841E878FA0A}" dt="2021-09-14T19:04:14.103" v="54" actId="478"/>
          <ac:spMkLst>
            <pc:docMk/>
            <pc:sldMk cId="1463334457" sldId="427"/>
            <ac:spMk id="2" creationId="{7A3DF6C8-C977-4EEC-8ACA-0140143CA7B8}"/>
          </ac:spMkLst>
        </pc:spChg>
        <pc:spChg chg="mod">
          <ac:chgData name="John Hansen" userId="4cb6df52-f46b-4a86-9a6e-3c7ce04f8df2" providerId="ADAL" clId="{0C8A2709-E32B-4D29-A8A4-E841E878FA0A}" dt="2021-09-14T19:04:12.845" v="53" actId="14100"/>
          <ac:spMkLst>
            <pc:docMk/>
            <pc:sldMk cId="1463334457" sldId="427"/>
            <ac:spMk id="4" creationId="{1E1042F1-E57B-4668-9D98-B135EC590AD4}"/>
          </ac:spMkLst>
        </pc:spChg>
        <pc:spChg chg="del">
          <ac:chgData name="John Hansen" userId="4cb6df52-f46b-4a86-9a6e-3c7ce04f8df2" providerId="ADAL" clId="{0C8A2709-E32B-4D29-A8A4-E841E878FA0A}" dt="2021-09-14T19:03:40.234" v="49" actId="478"/>
          <ac:spMkLst>
            <pc:docMk/>
            <pc:sldMk cId="1463334457" sldId="427"/>
            <ac:spMk id="5" creationId="{E2377AE8-5257-4E70-9216-1F0280F7B8A8}"/>
          </ac:spMkLst>
        </pc:spChg>
        <pc:picChg chg="add del">
          <ac:chgData name="John Hansen" userId="4cb6df52-f46b-4a86-9a6e-3c7ce04f8df2" providerId="ADAL" clId="{0C8A2709-E32B-4D29-A8A4-E841E878FA0A}" dt="2021-09-14T19:03:40.234" v="49" actId="478"/>
          <ac:picMkLst>
            <pc:docMk/>
            <pc:sldMk cId="1463334457" sldId="427"/>
            <ac:picMk id="1026" creationId="{37D1690A-25E3-4B6B-86E4-D012B0D23482}"/>
          </ac:picMkLst>
        </pc:picChg>
        <pc:picChg chg="add mod">
          <ac:chgData name="John Hansen" userId="4cb6df52-f46b-4a86-9a6e-3c7ce04f8df2" providerId="ADAL" clId="{0C8A2709-E32B-4D29-A8A4-E841E878FA0A}" dt="2021-09-14T19:33:19.250" v="104" actId="1076"/>
          <ac:picMkLst>
            <pc:docMk/>
            <pc:sldMk cId="1463334457" sldId="427"/>
            <ac:picMk id="1028" creationId="{77BA3538-E3EA-4FF0-B997-DBB50D215D72}"/>
          </ac:picMkLst>
        </pc:picChg>
      </pc:sldChg>
      <pc:sldChg chg="addSp delSp modSp new mod modClrScheme chgLayout">
        <pc:chgData name="John Hansen" userId="4cb6df52-f46b-4a86-9a6e-3c7ce04f8df2" providerId="ADAL" clId="{0C8A2709-E32B-4D29-A8A4-E841E878FA0A}" dt="2021-09-14T20:38:54.940" v="208" actId="20577"/>
        <pc:sldMkLst>
          <pc:docMk/>
          <pc:sldMk cId="1010077285" sldId="428"/>
        </pc:sldMkLst>
        <pc:spChg chg="del">
          <ac:chgData name="John Hansen" userId="4cb6df52-f46b-4a86-9a6e-3c7ce04f8df2" providerId="ADAL" clId="{0C8A2709-E32B-4D29-A8A4-E841E878FA0A}" dt="2021-09-14T19:26:12.510" v="61" actId="700"/>
          <ac:spMkLst>
            <pc:docMk/>
            <pc:sldMk cId="1010077285" sldId="428"/>
            <ac:spMk id="2" creationId="{C3F0F674-A743-4AFD-9123-5F1B1FF717A8}"/>
          </ac:spMkLst>
        </pc:spChg>
        <pc:spChg chg="mod ord">
          <ac:chgData name="John Hansen" userId="4cb6df52-f46b-4a86-9a6e-3c7ce04f8df2" providerId="ADAL" clId="{0C8A2709-E32B-4D29-A8A4-E841E878FA0A}" dt="2021-09-14T19:26:12.510" v="61" actId="700"/>
          <ac:spMkLst>
            <pc:docMk/>
            <pc:sldMk cId="1010077285" sldId="428"/>
            <ac:spMk id="3" creationId="{69CE20FF-AA55-4A0B-8AF6-DA10D789F47D}"/>
          </ac:spMkLst>
        </pc:spChg>
        <pc:spChg chg="del mod ord">
          <ac:chgData name="John Hansen" userId="4cb6df52-f46b-4a86-9a6e-3c7ce04f8df2" providerId="ADAL" clId="{0C8A2709-E32B-4D29-A8A4-E841E878FA0A}" dt="2021-09-14T19:26:12.510" v="61" actId="700"/>
          <ac:spMkLst>
            <pc:docMk/>
            <pc:sldMk cId="1010077285" sldId="428"/>
            <ac:spMk id="4" creationId="{6C656EAE-150D-44FB-8EE1-4DE7208127D0}"/>
          </ac:spMkLst>
        </pc:spChg>
        <pc:spChg chg="del mod ord">
          <ac:chgData name="John Hansen" userId="4cb6df52-f46b-4a86-9a6e-3c7ce04f8df2" providerId="ADAL" clId="{0C8A2709-E32B-4D29-A8A4-E841E878FA0A}" dt="2021-09-14T19:26:12.510" v="61" actId="700"/>
          <ac:spMkLst>
            <pc:docMk/>
            <pc:sldMk cId="1010077285" sldId="428"/>
            <ac:spMk id="5" creationId="{8F1594FF-324A-42F0-A6E7-591DCB15DF7C}"/>
          </ac:spMkLst>
        </pc:spChg>
        <pc:spChg chg="add mod ord">
          <ac:chgData name="John Hansen" userId="4cb6df52-f46b-4a86-9a6e-3c7ce04f8df2" providerId="ADAL" clId="{0C8A2709-E32B-4D29-A8A4-E841E878FA0A}" dt="2021-09-14T20:38:54.940" v="208" actId="20577"/>
          <ac:spMkLst>
            <pc:docMk/>
            <pc:sldMk cId="1010077285" sldId="428"/>
            <ac:spMk id="6" creationId="{AF785E2A-DA16-4A8F-8BE6-8CB869E0E6CD}"/>
          </ac:spMkLst>
        </pc:spChg>
        <pc:spChg chg="add mod ord">
          <ac:chgData name="John Hansen" userId="4cb6df52-f46b-4a86-9a6e-3c7ce04f8df2" providerId="ADAL" clId="{0C8A2709-E32B-4D29-A8A4-E841E878FA0A}" dt="2021-09-14T19:26:14.983" v="62"/>
          <ac:spMkLst>
            <pc:docMk/>
            <pc:sldMk cId="1010077285" sldId="428"/>
            <ac:spMk id="7" creationId="{F2B22395-E061-49B7-8622-9C0B113B5E6D}"/>
          </ac:spMkLst>
        </pc:spChg>
        <pc:picChg chg="add mod">
          <ac:chgData name="John Hansen" userId="4cb6df52-f46b-4a86-9a6e-3c7ce04f8df2" providerId="ADAL" clId="{0C8A2709-E32B-4D29-A8A4-E841E878FA0A}" dt="2021-09-14T19:29:47.291" v="102" actId="14100"/>
          <ac:picMkLst>
            <pc:docMk/>
            <pc:sldMk cId="1010077285" sldId="428"/>
            <ac:picMk id="9" creationId="{CC2E8C0B-8B31-4D20-ABD2-0016CF5519D2}"/>
          </ac:picMkLst>
        </pc:picChg>
      </pc:sldChg>
      <pc:sldChg chg="addSp delSp modSp new mod ord modClrScheme chgLayout">
        <pc:chgData name="John Hansen" userId="4cb6df52-f46b-4a86-9a6e-3c7ce04f8df2" providerId="ADAL" clId="{0C8A2709-E32B-4D29-A8A4-E841E878FA0A}" dt="2021-09-14T20:10:11.041" v="202"/>
        <pc:sldMkLst>
          <pc:docMk/>
          <pc:sldMk cId="2950650641" sldId="429"/>
        </pc:sldMkLst>
        <pc:spChg chg="del">
          <ac:chgData name="John Hansen" userId="4cb6df52-f46b-4a86-9a6e-3c7ce04f8df2" providerId="ADAL" clId="{0C8A2709-E32B-4D29-A8A4-E841E878FA0A}" dt="2021-09-14T20:03:11.030" v="107" actId="700"/>
          <ac:spMkLst>
            <pc:docMk/>
            <pc:sldMk cId="2950650641" sldId="429"/>
            <ac:spMk id="2" creationId="{BA6428E1-9566-46A8-9E62-828153B4E21E}"/>
          </ac:spMkLst>
        </pc:spChg>
        <pc:spChg chg="mod ord">
          <ac:chgData name="John Hansen" userId="4cb6df52-f46b-4a86-9a6e-3c7ce04f8df2" providerId="ADAL" clId="{0C8A2709-E32B-4D29-A8A4-E841E878FA0A}" dt="2021-09-14T20:03:11.030" v="107" actId="700"/>
          <ac:spMkLst>
            <pc:docMk/>
            <pc:sldMk cId="2950650641" sldId="429"/>
            <ac:spMk id="3" creationId="{2BA76AFB-D2AA-4FF7-93BC-3A67216F420E}"/>
          </ac:spMkLst>
        </pc:spChg>
        <pc:spChg chg="del mod ord">
          <ac:chgData name="John Hansen" userId="4cb6df52-f46b-4a86-9a6e-3c7ce04f8df2" providerId="ADAL" clId="{0C8A2709-E32B-4D29-A8A4-E841E878FA0A}" dt="2021-09-14T20:03:11.030" v="107" actId="700"/>
          <ac:spMkLst>
            <pc:docMk/>
            <pc:sldMk cId="2950650641" sldId="429"/>
            <ac:spMk id="4" creationId="{35533AEE-3DF3-45E9-866C-1F396509E222}"/>
          </ac:spMkLst>
        </pc:spChg>
        <pc:spChg chg="del mod ord">
          <ac:chgData name="John Hansen" userId="4cb6df52-f46b-4a86-9a6e-3c7ce04f8df2" providerId="ADAL" clId="{0C8A2709-E32B-4D29-A8A4-E841E878FA0A}" dt="2021-09-14T20:03:11.030" v="107" actId="700"/>
          <ac:spMkLst>
            <pc:docMk/>
            <pc:sldMk cId="2950650641" sldId="429"/>
            <ac:spMk id="5" creationId="{A1D96A4B-C57A-4823-85E6-9D844527C8AE}"/>
          </ac:spMkLst>
        </pc:spChg>
        <pc:spChg chg="add mod ord">
          <ac:chgData name="John Hansen" userId="4cb6df52-f46b-4a86-9a6e-3c7ce04f8df2" providerId="ADAL" clId="{0C8A2709-E32B-4D29-A8A4-E841E878FA0A}" dt="2021-09-14T20:09:43.083" v="199" actId="313"/>
          <ac:spMkLst>
            <pc:docMk/>
            <pc:sldMk cId="2950650641" sldId="429"/>
            <ac:spMk id="6" creationId="{2D5C181D-586C-47C9-B59C-E8B481D0C10E}"/>
          </ac:spMkLst>
        </pc:spChg>
        <pc:spChg chg="add del mod ord">
          <ac:chgData name="John Hansen" userId="4cb6df52-f46b-4a86-9a6e-3c7ce04f8df2" providerId="ADAL" clId="{0C8A2709-E32B-4D29-A8A4-E841E878FA0A}" dt="2021-09-14T20:06:59.706" v="143" actId="478"/>
          <ac:spMkLst>
            <pc:docMk/>
            <pc:sldMk cId="2950650641" sldId="429"/>
            <ac:spMk id="7" creationId="{0F0A6E92-0F98-499B-97B5-CDAA9B805387}"/>
          </ac:spMkLst>
        </pc:spChg>
        <pc:picChg chg="add mod">
          <ac:chgData name="John Hansen" userId="4cb6df52-f46b-4a86-9a6e-3c7ce04f8df2" providerId="ADAL" clId="{0C8A2709-E32B-4D29-A8A4-E841E878FA0A}" dt="2021-09-14T20:09:57.655" v="200" actId="1076"/>
          <ac:picMkLst>
            <pc:docMk/>
            <pc:sldMk cId="2950650641" sldId="429"/>
            <ac:picMk id="9" creationId="{182A92F5-1EF3-42EC-9727-0A2F2475A564}"/>
          </ac:picMkLst>
        </pc:picChg>
        <pc:picChg chg="add mod modCrop">
          <ac:chgData name="John Hansen" userId="4cb6df52-f46b-4a86-9a6e-3c7ce04f8df2" providerId="ADAL" clId="{0C8A2709-E32B-4D29-A8A4-E841E878FA0A}" dt="2021-09-14T20:09:05" v="169" actId="1076"/>
          <ac:picMkLst>
            <pc:docMk/>
            <pc:sldMk cId="2950650641" sldId="429"/>
            <ac:picMk id="11" creationId="{CEAC0EC6-6B7F-49EA-8154-7B0DC128137E}"/>
          </ac:picMkLst>
        </pc:picChg>
        <pc:picChg chg="add mod">
          <ac:chgData name="John Hansen" userId="4cb6df52-f46b-4a86-9a6e-3c7ce04f8df2" providerId="ADAL" clId="{0C8A2709-E32B-4D29-A8A4-E841E878FA0A}" dt="2021-09-14T20:09:01.710" v="167" actId="1076"/>
          <ac:picMkLst>
            <pc:docMk/>
            <pc:sldMk cId="2950650641" sldId="429"/>
            <ac:picMk id="13" creationId="{EA8164FF-83E3-42F8-AFE3-7E8A6C21B077}"/>
          </ac:picMkLst>
        </pc:picChg>
      </pc:sldChg>
    </pc:docChg>
  </pc:docChgLst>
  <pc:docChgLst>
    <pc:chgData name="Martin Siemienski Andersen" userId="3e5b9027-db81-4bdb-8ff3-173865797b46" providerId="ADAL" clId="{139F3B93-32E1-49E4-80D0-BA99B11DEAE0}"/>
    <pc:docChg chg="undo custSel addSld delSld modSld sldOrd modSection">
      <pc:chgData name="Martin Siemienski Andersen" userId="3e5b9027-db81-4bdb-8ff3-173865797b46" providerId="ADAL" clId="{139F3B93-32E1-49E4-80D0-BA99B11DEAE0}" dt="2023-08-11T12:21:36.519" v="1947"/>
      <pc:docMkLst>
        <pc:docMk/>
      </pc:docMkLst>
      <pc:sldChg chg="modSp mod">
        <pc:chgData name="Martin Siemienski Andersen" userId="3e5b9027-db81-4bdb-8ff3-173865797b46" providerId="ADAL" clId="{139F3B93-32E1-49E4-80D0-BA99B11DEAE0}" dt="2023-07-14T08:08:59.563" v="6" actId="14100"/>
        <pc:sldMkLst>
          <pc:docMk/>
          <pc:sldMk cId="2290672695" sldId="378"/>
        </pc:sldMkLst>
        <pc:spChg chg="mod">
          <ac:chgData name="Martin Siemienski Andersen" userId="3e5b9027-db81-4bdb-8ff3-173865797b46" providerId="ADAL" clId="{139F3B93-32E1-49E4-80D0-BA99B11DEAE0}" dt="2023-07-14T08:08:59.563" v="6" actId="14100"/>
          <ac:spMkLst>
            <pc:docMk/>
            <pc:sldMk cId="2290672695" sldId="378"/>
            <ac:spMk id="4" creationId="{00000000-0000-0000-0000-000000000000}"/>
          </ac:spMkLst>
        </pc:spChg>
      </pc:sldChg>
      <pc:sldChg chg="ord">
        <pc:chgData name="Martin Siemienski Andersen" userId="3e5b9027-db81-4bdb-8ff3-173865797b46" providerId="ADAL" clId="{139F3B93-32E1-49E4-80D0-BA99B11DEAE0}" dt="2023-08-07T12:11:44.187" v="1394" actId="20578"/>
        <pc:sldMkLst>
          <pc:docMk/>
          <pc:sldMk cId="2205747281" sldId="395"/>
        </pc:sldMkLst>
      </pc:sldChg>
      <pc:sldChg chg="ord">
        <pc:chgData name="Martin Siemienski Andersen" userId="3e5b9027-db81-4bdb-8ff3-173865797b46" providerId="ADAL" clId="{139F3B93-32E1-49E4-80D0-BA99B11DEAE0}" dt="2023-08-11T12:21:36.519" v="1947"/>
        <pc:sldMkLst>
          <pc:docMk/>
          <pc:sldMk cId="4205008890" sldId="396"/>
        </pc:sldMkLst>
      </pc:sldChg>
      <pc:sldChg chg="delSp mod">
        <pc:chgData name="Martin Siemienski Andersen" userId="3e5b9027-db81-4bdb-8ff3-173865797b46" providerId="ADAL" clId="{139F3B93-32E1-49E4-80D0-BA99B11DEAE0}" dt="2023-08-11T09:23:17.055" v="1757" actId="478"/>
        <pc:sldMkLst>
          <pc:docMk/>
          <pc:sldMk cId="1950445056" sldId="398"/>
        </pc:sldMkLst>
        <pc:picChg chg="del">
          <ac:chgData name="Martin Siemienski Andersen" userId="3e5b9027-db81-4bdb-8ff3-173865797b46" providerId="ADAL" clId="{139F3B93-32E1-49E4-80D0-BA99B11DEAE0}" dt="2023-08-11T09:23:15.955" v="1756" actId="478"/>
          <ac:picMkLst>
            <pc:docMk/>
            <pc:sldMk cId="1950445056" sldId="398"/>
            <ac:picMk id="7" creationId="{2492121E-88C4-4DC6-BCD2-F896439B8571}"/>
          </ac:picMkLst>
        </pc:picChg>
        <pc:picChg chg="del">
          <ac:chgData name="Martin Siemienski Andersen" userId="3e5b9027-db81-4bdb-8ff3-173865797b46" providerId="ADAL" clId="{139F3B93-32E1-49E4-80D0-BA99B11DEAE0}" dt="2023-08-11T09:23:17.055" v="1757" actId="478"/>
          <ac:picMkLst>
            <pc:docMk/>
            <pc:sldMk cId="1950445056" sldId="398"/>
            <ac:picMk id="10" creationId="{EC99C3B5-623E-4F7A-B5A1-16627CFEF371}"/>
          </ac:picMkLst>
        </pc:picChg>
      </pc:sldChg>
      <pc:sldChg chg="addSp delSp modSp mod">
        <pc:chgData name="Martin Siemienski Andersen" userId="3e5b9027-db81-4bdb-8ff3-173865797b46" providerId="ADAL" clId="{139F3B93-32E1-49E4-80D0-BA99B11DEAE0}" dt="2023-08-11T09:28:26.235" v="1770" actId="207"/>
        <pc:sldMkLst>
          <pc:docMk/>
          <pc:sldMk cId="3363059078" sldId="410"/>
        </pc:sldMkLst>
        <pc:spChg chg="mod">
          <ac:chgData name="Martin Siemienski Andersen" userId="3e5b9027-db81-4bdb-8ff3-173865797b46" providerId="ADAL" clId="{139F3B93-32E1-49E4-80D0-BA99B11DEAE0}" dt="2023-08-11T09:13:30.908" v="1701" actId="14100"/>
          <ac:spMkLst>
            <pc:docMk/>
            <pc:sldMk cId="3363059078" sldId="410"/>
            <ac:spMk id="4" creationId="{6F92C1FD-4DE7-4E61-B8D9-CE73E10E0B9F}"/>
          </ac:spMkLst>
        </pc:spChg>
        <pc:spChg chg="mod">
          <ac:chgData name="Martin Siemienski Andersen" userId="3e5b9027-db81-4bdb-8ff3-173865797b46" providerId="ADAL" clId="{139F3B93-32E1-49E4-80D0-BA99B11DEAE0}" dt="2023-08-11T09:15:36.266" v="1749" actId="5793"/>
          <ac:spMkLst>
            <pc:docMk/>
            <pc:sldMk cId="3363059078" sldId="410"/>
            <ac:spMk id="5" creationId="{DE5FC5B0-3D2F-4396-A23C-FACBFB06F9A7}"/>
          </ac:spMkLst>
        </pc:spChg>
        <pc:spChg chg="add mod">
          <ac:chgData name="Martin Siemienski Andersen" userId="3e5b9027-db81-4bdb-8ff3-173865797b46" providerId="ADAL" clId="{139F3B93-32E1-49E4-80D0-BA99B11DEAE0}" dt="2023-08-07T11:47:43.065" v="747" actId="14100"/>
          <ac:spMkLst>
            <pc:docMk/>
            <pc:sldMk cId="3363059078" sldId="410"/>
            <ac:spMk id="8" creationId="{96DBE6B9-BCEA-48D5-7F48-DB60E4043F63}"/>
          </ac:spMkLst>
        </pc:spChg>
        <pc:spChg chg="add mod">
          <ac:chgData name="Martin Siemienski Andersen" userId="3e5b9027-db81-4bdb-8ff3-173865797b46" providerId="ADAL" clId="{139F3B93-32E1-49E4-80D0-BA99B11DEAE0}" dt="2023-08-11T09:28:26.235" v="1770" actId="207"/>
          <ac:spMkLst>
            <pc:docMk/>
            <pc:sldMk cId="3363059078" sldId="410"/>
            <ac:spMk id="9" creationId="{9A7605B5-A439-6AA1-0948-86AC2A65B17D}"/>
          </ac:spMkLst>
        </pc:spChg>
        <pc:spChg chg="add mod">
          <ac:chgData name="Martin Siemienski Andersen" userId="3e5b9027-db81-4bdb-8ff3-173865797b46" providerId="ADAL" clId="{139F3B93-32E1-49E4-80D0-BA99B11DEAE0}" dt="2023-08-11T09:28:26.235" v="1770" actId="207"/>
          <ac:spMkLst>
            <pc:docMk/>
            <pc:sldMk cId="3363059078" sldId="410"/>
            <ac:spMk id="10" creationId="{4209906F-5FF8-950C-B21E-ED79BBB34350}"/>
          </ac:spMkLst>
        </pc:spChg>
        <pc:spChg chg="mod">
          <ac:chgData name="Martin Siemienski Andersen" userId="3e5b9027-db81-4bdb-8ff3-173865797b46" providerId="ADAL" clId="{139F3B93-32E1-49E4-80D0-BA99B11DEAE0}" dt="2023-08-11T09:14:18.545" v="1725" actId="404"/>
          <ac:spMkLst>
            <pc:docMk/>
            <pc:sldMk cId="3363059078" sldId="410"/>
            <ac:spMk id="11" creationId="{22EA042B-5484-408D-A481-5A0D6642F830}"/>
          </ac:spMkLst>
        </pc:spChg>
        <pc:picChg chg="del mod">
          <ac:chgData name="Martin Siemienski Andersen" userId="3e5b9027-db81-4bdb-8ff3-173865797b46" providerId="ADAL" clId="{139F3B93-32E1-49E4-80D0-BA99B11DEAE0}" dt="2023-08-11T09:15:02.802" v="1741" actId="478"/>
          <ac:picMkLst>
            <pc:docMk/>
            <pc:sldMk cId="3363059078" sldId="410"/>
            <ac:picMk id="6" creationId="{68359774-17AE-4141-9C72-9CBE179E0CB5}"/>
          </ac:picMkLst>
        </pc:picChg>
        <pc:picChg chg="del mod">
          <ac:chgData name="Martin Siemienski Andersen" userId="3e5b9027-db81-4bdb-8ff3-173865797b46" providerId="ADAL" clId="{139F3B93-32E1-49E4-80D0-BA99B11DEAE0}" dt="2023-08-11T09:14:38.395" v="1730" actId="478"/>
          <ac:picMkLst>
            <pc:docMk/>
            <pc:sldMk cId="3363059078" sldId="410"/>
            <ac:picMk id="7" creationId="{3300F918-F5F9-496F-9ABE-BA798A7906BA}"/>
          </ac:picMkLst>
        </pc:picChg>
      </pc:sldChg>
      <pc:sldChg chg="addSp delSp modSp mod">
        <pc:chgData name="Martin Siemienski Andersen" userId="3e5b9027-db81-4bdb-8ff3-173865797b46" providerId="ADAL" clId="{139F3B93-32E1-49E4-80D0-BA99B11DEAE0}" dt="2023-08-11T12:14:34.189" v="1927" actId="20577"/>
        <pc:sldMkLst>
          <pc:docMk/>
          <pc:sldMk cId="626741155" sldId="411"/>
        </pc:sldMkLst>
        <pc:spChg chg="mod">
          <ac:chgData name="Martin Siemienski Andersen" userId="3e5b9027-db81-4bdb-8ff3-173865797b46" providerId="ADAL" clId="{139F3B93-32E1-49E4-80D0-BA99B11DEAE0}" dt="2023-08-11T12:14:34.189" v="1927" actId="20577"/>
          <ac:spMkLst>
            <pc:docMk/>
            <pc:sldMk cId="626741155" sldId="411"/>
            <ac:spMk id="4" creationId="{6F92C1FD-4DE7-4E61-B8D9-CE73E10E0B9F}"/>
          </ac:spMkLst>
        </pc:spChg>
        <pc:spChg chg="del mod">
          <ac:chgData name="Martin Siemienski Andersen" userId="3e5b9027-db81-4bdb-8ff3-173865797b46" providerId="ADAL" clId="{139F3B93-32E1-49E4-80D0-BA99B11DEAE0}" dt="2023-08-11T09:26:45.333" v="1758" actId="478"/>
          <ac:spMkLst>
            <pc:docMk/>
            <pc:sldMk cId="626741155" sldId="411"/>
            <ac:spMk id="5" creationId="{DE5FC5B0-3D2F-4396-A23C-FACBFB06F9A7}"/>
          </ac:spMkLst>
        </pc:spChg>
        <pc:spChg chg="add mod">
          <ac:chgData name="Martin Siemienski Andersen" userId="3e5b9027-db81-4bdb-8ff3-173865797b46" providerId="ADAL" clId="{139F3B93-32E1-49E4-80D0-BA99B11DEAE0}" dt="2023-08-07T12:07:08.937" v="1222" actId="14100"/>
          <ac:spMkLst>
            <pc:docMk/>
            <pc:sldMk cId="626741155" sldId="411"/>
            <ac:spMk id="7" creationId="{34572C88-BB17-1589-17B9-94D0D619FB7E}"/>
          </ac:spMkLst>
        </pc:spChg>
        <pc:spChg chg="add mod">
          <ac:chgData name="Martin Siemienski Andersen" userId="3e5b9027-db81-4bdb-8ff3-173865797b46" providerId="ADAL" clId="{139F3B93-32E1-49E4-80D0-BA99B11DEAE0}" dt="2023-08-11T09:23:03.379" v="1755" actId="207"/>
          <ac:spMkLst>
            <pc:docMk/>
            <pc:sldMk cId="626741155" sldId="411"/>
            <ac:spMk id="8" creationId="{72B33E9E-3E12-FEFF-CA0D-8330D6E6C4FB}"/>
          </ac:spMkLst>
        </pc:spChg>
        <pc:spChg chg="add mod">
          <ac:chgData name="Martin Siemienski Andersen" userId="3e5b9027-db81-4bdb-8ff3-173865797b46" providerId="ADAL" clId="{139F3B93-32E1-49E4-80D0-BA99B11DEAE0}" dt="2023-08-11T09:26:45.333" v="1758" actId="478"/>
          <ac:spMkLst>
            <pc:docMk/>
            <pc:sldMk cId="626741155" sldId="411"/>
            <ac:spMk id="10" creationId="{BFCCDBFB-BDC8-723E-FE2B-229A48763DB2}"/>
          </ac:spMkLst>
        </pc:spChg>
        <pc:picChg chg="del">
          <ac:chgData name="Martin Siemienski Andersen" userId="3e5b9027-db81-4bdb-8ff3-173865797b46" providerId="ADAL" clId="{139F3B93-32E1-49E4-80D0-BA99B11DEAE0}" dt="2023-08-11T09:22:24.554" v="1750" actId="478"/>
          <ac:picMkLst>
            <pc:docMk/>
            <pc:sldMk cId="626741155" sldId="411"/>
            <ac:picMk id="6" creationId="{BC5D5C02-46B5-467F-A2D4-9A1F8DC73594}"/>
          </ac:picMkLst>
        </pc:picChg>
        <pc:picChg chg="add mod">
          <ac:chgData name="Martin Siemienski Andersen" userId="3e5b9027-db81-4bdb-8ff3-173865797b46" providerId="ADAL" clId="{139F3B93-32E1-49E4-80D0-BA99B11DEAE0}" dt="2023-08-11T09:26:50.676" v="1761" actId="1076"/>
          <ac:picMkLst>
            <pc:docMk/>
            <pc:sldMk cId="626741155" sldId="411"/>
            <ac:picMk id="12" creationId="{945659AC-AEF2-C6C8-BF35-52E3F44CF452}"/>
          </ac:picMkLst>
        </pc:picChg>
      </pc:sldChg>
      <pc:sldChg chg="addSp delSp modSp mod">
        <pc:chgData name="Martin Siemienski Andersen" userId="3e5b9027-db81-4bdb-8ff3-173865797b46" providerId="ADAL" clId="{139F3B93-32E1-49E4-80D0-BA99B11DEAE0}" dt="2023-08-11T12:17:49.898" v="1943" actId="20577"/>
        <pc:sldMkLst>
          <pc:docMk/>
          <pc:sldMk cId="3449050804" sldId="412"/>
        </pc:sldMkLst>
        <pc:spChg chg="mod">
          <ac:chgData name="Martin Siemienski Andersen" userId="3e5b9027-db81-4bdb-8ff3-173865797b46" providerId="ADAL" clId="{139F3B93-32E1-49E4-80D0-BA99B11DEAE0}" dt="2023-08-11T12:17:49.898" v="1943" actId="20577"/>
          <ac:spMkLst>
            <pc:docMk/>
            <pc:sldMk cId="3449050804" sldId="412"/>
            <ac:spMk id="6" creationId="{19124B0F-5E7A-4F6F-B60E-A0AC84BE992B}"/>
          </ac:spMkLst>
        </pc:spChg>
        <pc:picChg chg="mod">
          <ac:chgData name="Martin Siemienski Andersen" userId="3e5b9027-db81-4bdb-8ff3-173865797b46" providerId="ADAL" clId="{139F3B93-32E1-49E4-80D0-BA99B11DEAE0}" dt="2023-08-11T12:14:29.981" v="1924" actId="1076"/>
          <ac:picMkLst>
            <pc:docMk/>
            <pc:sldMk cId="3449050804" sldId="412"/>
            <ac:picMk id="12" creationId="{CF47F438-BD92-4895-AF21-93F338A672B4}"/>
          </ac:picMkLst>
        </pc:picChg>
        <pc:picChg chg="add del">
          <ac:chgData name="Martin Siemienski Andersen" userId="3e5b9027-db81-4bdb-8ff3-173865797b46" providerId="ADAL" clId="{139F3B93-32E1-49E4-80D0-BA99B11DEAE0}" dt="2023-08-11T12:14:31.253" v="1925" actId="478"/>
          <ac:picMkLst>
            <pc:docMk/>
            <pc:sldMk cId="3449050804" sldId="412"/>
            <ac:picMk id="16" creationId="{1544CCD1-F604-40E9-9E74-114D41F93D38}"/>
          </ac:picMkLst>
        </pc:picChg>
      </pc:sldChg>
      <pc:sldChg chg="del">
        <pc:chgData name="Martin Siemienski Andersen" userId="3e5b9027-db81-4bdb-8ff3-173865797b46" providerId="ADAL" clId="{139F3B93-32E1-49E4-80D0-BA99B11DEAE0}" dt="2023-07-14T08:08:24.267" v="3" actId="2696"/>
        <pc:sldMkLst>
          <pc:docMk/>
          <pc:sldMk cId="3264738146" sldId="415"/>
        </pc:sldMkLst>
      </pc:sldChg>
      <pc:sldChg chg="del">
        <pc:chgData name="Martin Siemienski Andersen" userId="3e5b9027-db81-4bdb-8ff3-173865797b46" providerId="ADAL" clId="{139F3B93-32E1-49E4-80D0-BA99B11DEAE0}" dt="2023-07-14T08:08:24.267" v="3" actId="2696"/>
        <pc:sldMkLst>
          <pc:docMk/>
          <pc:sldMk cId="1515633116" sldId="416"/>
        </pc:sldMkLst>
      </pc:sldChg>
      <pc:sldChg chg="addSp modSp mod">
        <pc:chgData name="Martin Siemienski Andersen" userId="3e5b9027-db81-4bdb-8ff3-173865797b46" providerId="ADAL" clId="{139F3B93-32E1-49E4-80D0-BA99B11DEAE0}" dt="2023-08-11T10:48:12.157" v="1881" actId="1076"/>
        <pc:sldMkLst>
          <pc:docMk/>
          <pc:sldMk cId="529632101" sldId="417"/>
        </pc:sldMkLst>
        <pc:spChg chg="mod">
          <ac:chgData name="Martin Siemienski Andersen" userId="3e5b9027-db81-4bdb-8ff3-173865797b46" providerId="ADAL" clId="{139F3B93-32E1-49E4-80D0-BA99B11DEAE0}" dt="2023-08-11T09:43:36.866" v="1846" actId="6549"/>
          <ac:spMkLst>
            <pc:docMk/>
            <pc:sldMk cId="529632101" sldId="417"/>
            <ac:spMk id="4" creationId="{6F92C1FD-4DE7-4E61-B8D9-CE73E10E0B9F}"/>
          </ac:spMkLst>
        </pc:spChg>
        <pc:spChg chg="mod">
          <ac:chgData name="Martin Siemienski Andersen" userId="3e5b9027-db81-4bdb-8ff3-173865797b46" providerId="ADAL" clId="{139F3B93-32E1-49E4-80D0-BA99B11DEAE0}" dt="2023-08-11T09:38:04.658" v="1783" actId="6549"/>
          <ac:spMkLst>
            <pc:docMk/>
            <pc:sldMk cId="529632101" sldId="417"/>
            <ac:spMk id="5" creationId="{DE5FC5B0-3D2F-4396-A23C-FACBFB06F9A7}"/>
          </ac:spMkLst>
        </pc:spChg>
        <pc:spChg chg="mod">
          <ac:chgData name="Martin Siemienski Andersen" userId="3e5b9027-db81-4bdb-8ff3-173865797b46" providerId="ADAL" clId="{139F3B93-32E1-49E4-80D0-BA99B11DEAE0}" dt="2023-08-11T09:40:50.254" v="1787" actId="6549"/>
          <ac:spMkLst>
            <pc:docMk/>
            <pc:sldMk cId="529632101" sldId="417"/>
            <ac:spMk id="8" creationId="{3105D389-1B36-4F5F-8055-3ABEBF6EEA88}"/>
          </ac:spMkLst>
        </pc:spChg>
        <pc:spChg chg="add mod">
          <ac:chgData name="Martin Siemienski Andersen" userId="3e5b9027-db81-4bdb-8ff3-173865797b46" providerId="ADAL" clId="{139F3B93-32E1-49E4-80D0-BA99B11DEAE0}" dt="2023-08-11T09:47:55.678" v="1874" actId="1076"/>
          <ac:spMkLst>
            <pc:docMk/>
            <pc:sldMk cId="529632101" sldId="417"/>
            <ac:spMk id="10" creationId="{3D0AAF83-FE81-6E6A-1462-73361EC35649}"/>
          </ac:spMkLst>
        </pc:spChg>
        <pc:picChg chg="add mod">
          <ac:chgData name="Martin Siemienski Andersen" userId="3e5b9027-db81-4bdb-8ff3-173865797b46" providerId="ADAL" clId="{139F3B93-32E1-49E4-80D0-BA99B11DEAE0}" dt="2023-08-11T10:48:12.157" v="1881" actId="1076"/>
          <ac:picMkLst>
            <pc:docMk/>
            <pc:sldMk cId="529632101" sldId="417"/>
            <ac:picMk id="6" creationId="{C549A4DF-04E5-33D9-69A2-FA46AB1EB83C}"/>
          </ac:picMkLst>
        </pc:picChg>
      </pc:sldChg>
      <pc:sldChg chg="addSp delSp modSp mod">
        <pc:chgData name="Martin Siemienski Andersen" userId="3e5b9027-db81-4bdb-8ff3-173865797b46" providerId="ADAL" clId="{139F3B93-32E1-49E4-80D0-BA99B11DEAE0}" dt="2023-08-11T11:12:10.836" v="1917" actId="1076"/>
        <pc:sldMkLst>
          <pc:docMk/>
          <pc:sldMk cId="2260751202" sldId="418"/>
        </pc:sldMkLst>
        <pc:spChg chg="mod">
          <ac:chgData name="Martin Siemienski Andersen" userId="3e5b9027-db81-4bdb-8ff3-173865797b46" providerId="ADAL" clId="{139F3B93-32E1-49E4-80D0-BA99B11DEAE0}" dt="2023-08-11T10:55:19.990" v="1896" actId="20577"/>
          <ac:spMkLst>
            <pc:docMk/>
            <pc:sldMk cId="2260751202" sldId="418"/>
            <ac:spMk id="4" creationId="{6F92C1FD-4DE7-4E61-B8D9-CE73E10E0B9F}"/>
          </ac:spMkLst>
        </pc:spChg>
        <pc:spChg chg="del mod">
          <ac:chgData name="Martin Siemienski Andersen" userId="3e5b9027-db81-4bdb-8ff3-173865797b46" providerId="ADAL" clId="{139F3B93-32E1-49E4-80D0-BA99B11DEAE0}" dt="2023-08-11T10:55:22.920" v="1897" actId="478"/>
          <ac:spMkLst>
            <pc:docMk/>
            <pc:sldMk cId="2260751202" sldId="418"/>
            <ac:spMk id="5" creationId="{DE5FC5B0-3D2F-4396-A23C-FACBFB06F9A7}"/>
          </ac:spMkLst>
        </pc:spChg>
        <pc:spChg chg="add mod">
          <ac:chgData name="Martin Siemienski Andersen" userId="3e5b9027-db81-4bdb-8ff3-173865797b46" providerId="ADAL" clId="{139F3B93-32E1-49E4-80D0-BA99B11DEAE0}" dt="2023-08-11T10:55:22.920" v="1897" actId="478"/>
          <ac:spMkLst>
            <pc:docMk/>
            <pc:sldMk cId="2260751202" sldId="418"/>
            <ac:spMk id="6" creationId="{F87AFDD6-C870-EFBC-649F-52522B0B6C49}"/>
          </ac:spMkLst>
        </pc:spChg>
        <pc:picChg chg="add mod">
          <ac:chgData name="Martin Siemienski Andersen" userId="3e5b9027-db81-4bdb-8ff3-173865797b46" providerId="ADAL" clId="{139F3B93-32E1-49E4-80D0-BA99B11DEAE0}" dt="2023-08-11T11:02:52.003" v="1912" actId="14100"/>
          <ac:picMkLst>
            <pc:docMk/>
            <pc:sldMk cId="2260751202" sldId="418"/>
            <ac:picMk id="8" creationId="{31B90F0A-9FA2-2379-96BF-D16917584542}"/>
          </ac:picMkLst>
        </pc:picChg>
        <pc:picChg chg="add del mod">
          <ac:chgData name="Martin Siemienski Andersen" userId="3e5b9027-db81-4bdb-8ff3-173865797b46" providerId="ADAL" clId="{139F3B93-32E1-49E4-80D0-BA99B11DEAE0}" dt="2023-08-11T11:02:26.115" v="1904" actId="22"/>
          <ac:picMkLst>
            <pc:docMk/>
            <pc:sldMk cId="2260751202" sldId="418"/>
            <ac:picMk id="10" creationId="{732D30E9-2C35-30B0-8AFB-1928AB1CA0C5}"/>
          </ac:picMkLst>
        </pc:picChg>
        <pc:picChg chg="add del mod">
          <ac:chgData name="Martin Siemienski Andersen" userId="3e5b9027-db81-4bdb-8ff3-173865797b46" providerId="ADAL" clId="{139F3B93-32E1-49E4-80D0-BA99B11DEAE0}" dt="2023-08-11T11:12:02.625" v="1915" actId="478"/>
          <ac:picMkLst>
            <pc:docMk/>
            <pc:sldMk cId="2260751202" sldId="418"/>
            <ac:picMk id="12" creationId="{CBB3A9A2-DCBA-CF04-CB96-4A5E570F3288}"/>
          </ac:picMkLst>
        </pc:picChg>
        <pc:picChg chg="add mod">
          <ac:chgData name="Martin Siemienski Andersen" userId="3e5b9027-db81-4bdb-8ff3-173865797b46" providerId="ADAL" clId="{139F3B93-32E1-49E4-80D0-BA99B11DEAE0}" dt="2023-08-11T11:12:10.836" v="1917" actId="1076"/>
          <ac:picMkLst>
            <pc:docMk/>
            <pc:sldMk cId="2260751202" sldId="418"/>
            <ac:picMk id="14" creationId="{28F39436-1711-66DE-31CE-65EF4DF72673}"/>
          </ac:picMkLst>
        </pc:picChg>
      </pc:sldChg>
      <pc:sldChg chg="add del">
        <pc:chgData name="Martin Siemienski Andersen" userId="3e5b9027-db81-4bdb-8ff3-173865797b46" providerId="ADAL" clId="{139F3B93-32E1-49E4-80D0-BA99B11DEAE0}" dt="2023-07-14T08:07:59.667" v="2" actId="47"/>
        <pc:sldMkLst>
          <pc:docMk/>
          <pc:sldMk cId="587788378" sldId="426"/>
        </pc:sldMkLst>
      </pc:sldChg>
      <pc:sldChg chg="modSp add mod">
        <pc:chgData name="Martin Siemienski Andersen" userId="3e5b9027-db81-4bdb-8ff3-173865797b46" providerId="ADAL" clId="{139F3B93-32E1-49E4-80D0-BA99B11DEAE0}" dt="2023-07-14T08:25:49.793" v="429" actId="20577"/>
        <pc:sldMkLst>
          <pc:docMk/>
          <pc:sldMk cId="4294393476" sldId="434"/>
        </pc:sldMkLst>
        <pc:spChg chg="mod">
          <ac:chgData name="Martin Siemienski Andersen" userId="3e5b9027-db81-4bdb-8ff3-173865797b46" providerId="ADAL" clId="{139F3B93-32E1-49E4-80D0-BA99B11DEAE0}" dt="2023-07-14T08:25:49.793" v="429" actId="20577"/>
          <ac:spMkLst>
            <pc:docMk/>
            <pc:sldMk cId="4294393476" sldId="434"/>
            <ac:spMk id="5" creationId="{B735D18A-0288-6507-0214-0F91B518E50A}"/>
          </ac:spMkLst>
        </pc:spChg>
      </pc:sldChg>
      <pc:sldChg chg="addSp delSp modSp add mod">
        <pc:chgData name="Martin Siemienski Andersen" userId="3e5b9027-db81-4bdb-8ff3-173865797b46" providerId="ADAL" clId="{139F3B93-32E1-49E4-80D0-BA99B11DEAE0}" dt="2023-08-11T10:48:55.068" v="1888" actId="478"/>
        <pc:sldMkLst>
          <pc:docMk/>
          <pc:sldMk cId="1196842481" sldId="435"/>
        </pc:sldMkLst>
        <pc:spChg chg="del mod">
          <ac:chgData name="Martin Siemienski Andersen" userId="3e5b9027-db81-4bdb-8ff3-173865797b46" providerId="ADAL" clId="{139F3B93-32E1-49E4-80D0-BA99B11DEAE0}" dt="2023-08-11T10:48:55.068" v="1888" actId="478"/>
          <ac:spMkLst>
            <pc:docMk/>
            <pc:sldMk cId="1196842481" sldId="435"/>
            <ac:spMk id="5" creationId="{DE5FC5B0-3D2F-4396-A23C-FACBFB06F9A7}"/>
          </ac:spMkLst>
        </pc:spChg>
        <pc:picChg chg="del">
          <ac:chgData name="Martin Siemienski Andersen" userId="3e5b9027-db81-4bdb-8ff3-173865797b46" providerId="ADAL" clId="{139F3B93-32E1-49E4-80D0-BA99B11DEAE0}" dt="2023-08-11T10:04:28.609" v="1876" actId="478"/>
          <ac:picMkLst>
            <pc:docMk/>
            <pc:sldMk cId="1196842481" sldId="435"/>
            <ac:picMk id="6" creationId="{C549A4DF-04E5-33D9-69A2-FA46AB1EB83C}"/>
          </ac:picMkLst>
        </pc:picChg>
        <pc:picChg chg="add mod ord">
          <ac:chgData name="Martin Siemienski Andersen" userId="3e5b9027-db81-4bdb-8ff3-173865797b46" providerId="ADAL" clId="{139F3B93-32E1-49E4-80D0-BA99B11DEAE0}" dt="2023-08-11T10:48:46.872" v="1886" actId="14100"/>
          <ac:picMkLst>
            <pc:docMk/>
            <pc:sldMk cId="1196842481" sldId="435"/>
            <ac:picMk id="9" creationId="{EBD211D7-B540-8E7B-816C-1FCAA1BC8202}"/>
          </ac:picMkLst>
        </pc:picChg>
      </pc:sldChg>
    </pc:docChg>
  </pc:docChgLst>
  <pc:docChgLst>
    <pc:chgData name="Martin Siemienski Andersen" userId="3e5b9027-db81-4bdb-8ff3-173865797b46" providerId="ADAL" clId="{DDD357D5-4004-4D91-909D-8FC52F2BC106}"/>
    <pc:docChg chg="undo custSel addSld delSld modSld sldOrd modSection">
      <pc:chgData name="Martin Siemienski Andersen" userId="3e5b9027-db81-4bdb-8ff3-173865797b46" providerId="ADAL" clId="{DDD357D5-4004-4D91-909D-8FC52F2BC106}" dt="2024-06-17T08:31:29.073" v="295"/>
      <pc:docMkLst>
        <pc:docMk/>
      </pc:docMkLst>
      <pc:sldChg chg="modSp mod">
        <pc:chgData name="Martin Siemienski Andersen" userId="3e5b9027-db81-4bdb-8ff3-173865797b46" providerId="ADAL" clId="{DDD357D5-4004-4D91-909D-8FC52F2BC106}" dt="2024-06-17T08:25:55.199" v="80" actId="20577"/>
        <pc:sldMkLst>
          <pc:docMk/>
          <pc:sldMk cId="3363059078" sldId="410"/>
        </pc:sldMkLst>
        <pc:spChg chg="mod">
          <ac:chgData name="Martin Siemienski Andersen" userId="3e5b9027-db81-4bdb-8ff3-173865797b46" providerId="ADAL" clId="{DDD357D5-4004-4D91-909D-8FC52F2BC106}" dt="2024-06-17T08:25:55.199" v="80" actId="20577"/>
          <ac:spMkLst>
            <pc:docMk/>
            <pc:sldMk cId="3363059078" sldId="410"/>
            <ac:spMk id="4" creationId="{6F92C1FD-4DE7-4E61-B8D9-CE73E10E0B9F}"/>
          </ac:spMkLst>
        </pc:spChg>
      </pc:sldChg>
      <pc:sldChg chg="modSp mod">
        <pc:chgData name="Martin Siemienski Andersen" userId="3e5b9027-db81-4bdb-8ff3-173865797b46" providerId="ADAL" clId="{DDD357D5-4004-4D91-909D-8FC52F2BC106}" dt="2024-06-17T08:26:29.293" v="88" actId="20577"/>
        <pc:sldMkLst>
          <pc:docMk/>
          <pc:sldMk cId="626741155" sldId="411"/>
        </pc:sldMkLst>
        <pc:spChg chg="mod">
          <ac:chgData name="Martin Siemienski Andersen" userId="3e5b9027-db81-4bdb-8ff3-173865797b46" providerId="ADAL" clId="{DDD357D5-4004-4D91-909D-8FC52F2BC106}" dt="2024-06-17T08:26:29.293" v="88" actId="20577"/>
          <ac:spMkLst>
            <pc:docMk/>
            <pc:sldMk cId="626741155" sldId="411"/>
            <ac:spMk id="4" creationId="{6F92C1FD-4DE7-4E61-B8D9-CE73E10E0B9F}"/>
          </ac:spMkLst>
        </pc:spChg>
      </pc:sldChg>
      <pc:sldChg chg="modSp mod setBg">
        <pc:chgData name="Martin Siemienski Andersen" userId="3e5b9027-db81-4bdb-8ff3-173865797b46" providerId="ADAL" clId="{DDD357D5-4004-4D91-909D-8FC52F2BC106}" dt="2024-06-17T08:27:09.058" v="103"/>
        <pc:sldMkLst>
          <pc:docMk/>
          <pc:sldMk cId="3449050804" sldId="412"/>
        </pc:sldMkLst>
        <pc:spChg chg="mod">
          <ac:chgData name="Martin Siemienski Andersen" userId="3e5b9027-db81-4bdb-8ff3-173865797b46" providerId="ADAL" clId="{DDD357D5-4004-4D91-909D-8FC52F2BC106}" dt="2024-06-17T08:26:45.552" v="102" actId="20577"/>
          <ac:spMkLst>
            <pc:docMk/>
            <pc:sldMk cId="3449050804" sldId="412"/>
            <ac:spMk id="6" creationId="{19124B0F-5E7A-4F6F-B60E-A0AC84BE992B}"/>
          </ac:spMkLst>
        </pc:spChg>
      </pc:sldChg>
      <pc:sldChg chg="modSp mod">
        <pc:chgData name="Martin Siemienski Andersen" userId="3e5b9027-db81-4bdb-8ff3-173865797b46" providerId="ADAL" clId="{DDD357D5-4004-4D91-909D-8FC52F2BC106}" dt="2024-06-17T08:28:11.878" v="182" actId="20577"/>
        <pc:sldMkLst>
          <pc:docMk/>
          <pc:sldMk cId="529632101" sldId="417"/>
        </pc:sldMkLst>
        <pc:spChg chg="mod">
          <ac:chgData name="Martin Siemienski Andersen" userId="3e5b9027-db81-4bdb-8ff3-173865797b46" providerId="ADAL" clId="{DDD357D5-4004-4D91-909D-8FC52F2BC106}" dt="2024-06-17T08:27:35.411" v="112" actId="20577"/>
          <ac:spMkLst>
            <pc:docMk/>
            <pc:sldMk cId="529632101" sldId="417"/>
            <ac:spMk id="4" creationId="{6F92C1FD-4DE7-4E61-B8D9-CE73E10E0B9F}"/>
          </ac:spMkLst>
        </pc:spChg>
        <pc:spChg chg="mod">
          <ac:chgData name="Martin Siemienski Andersen" userId="3e5b9027-db81-4bdb-8ff3-173865797b46" providerId="ADAL" clId="{DDD357D5-4004-4D91-909D-8FC52F2BC106}" dt="2024-06-17T08:28:11.878" v="182" actId="20577"/>
          <ac:spMkLst>
            <pc:docMk/>
            <pc:sldMk cId="529632101" sldId="417"/>
            <ac:spMk id="5" creationId="{DE5FC5B0-3D2F-4396-A23C-FACBFB06F9A7}"/>
          </ac:spMkLst>
        </pc:spChg>
      </pc:sldChg>
      <pc:sldChg chg="ord">
        <pc:chgData name="Martin Siemienski Andersen" userId="3e5b9027-db81-4bdb-8ff3-173865797b46" providerId="ADAL" clId="{DDD357D5-4004-4D91-909D-8FC52F2BC106}" dt="2024-06-17T08:31:29.073" v="295"/>
        <pc:sldMkLst>
          <pc:docMk/>
          <pc:sldMk cId="2260751202" sldId="418"/>
        </pc:sldMkLst>
      </pc:sldChg>
      <pc:sldChg chg="addSp delSp modSp mod">
        <pc:chgData name="Martin Siemienski Andersen" userId="3e5b9027-db81-4bdb-8ff3-173865797b46" providerId="ADAL" clId="{DDD357D5-4004-4D91-909D-8FC52F2BC106}" dt="2024-06-17T08:25:26.322" v="58" actId="20577"/>
        <pc:sldMkLst>
          <pc:docMk/>
          <pc:sldMk cId="1060892384" sldId="437"/>
        </pc:sldMkLst>
        <pc:spChg chg="add mod">
          <ac:chgData name="Martin Siemienski Andersen" userId="3e5b9027-db81-4bdb-8ff3-173865797b46" providerId="ADAL" clId="{DDD357D5-4004-4D91-909D-8FC52F2BC106}" dt="2024-06-17T08:24:08.542" v="50" actId="20577"/>
          <ac:spMkLst>
            <pc:docMk/>
            <pc:sldMk cId="1060892384" sldId="437"/>
            <ac:spMk id="2" creationId="{2B275846-957B-E391-BB92-506FCEA01C78}"/>
          </ac:spMkLst>
        </pc:spChg>
        <pc:spChg chg="mod">
          <ac:chgData name="Martin Siemienski Andersen" userId="3e5b9027-db81-4bdb-8ff3-173865797b46" providerId="ADAL" clId="{DDD357D5-4004-4D91-909D-8FC52F2BC106}" dt="2024-06-17T08:25:26.322" v="58" actId="20577"/>
          <ac:spMkLst>
            <pc:docMk/>
            <pc:sldMk cId="1060892384" sldId="437"/>
            <ac:spMk id="4" creationId="{28154BEB-3294-E31D-BB02-53C68BB7E7B3}"/>
          </ac:spMkLst>
        </pc:spChg>
        <pc:spChg chg="del mod">
          <ac:chgData name="Martin Siemienski Andersen" userId="3e5b9027-db81-4bdb-8ff3-173865797b46" providerId="ADAL" clId="{DDD357D5-4004-4D91-909D-8FC52F2BC106}" dt="2024-06-17T08:23:36.118" v="41" actId="478"/>
          <ac:spMkLst>
            <pc:docMk/>
            <pc:sldMk cId="1060892384" sldId="437"/>
            <ac:spMk id="9" creationId="{87FC47A8-566C-4A76-88A1-6FA4863ACD0F}"/>
          </ac:spMkLst>
        </pc:spChg>
      </pc:sldChg>
      <pc:sldChg chg="add">
        <pc:chgData name="Martin Siemienski Andersen" userId="3e5b9027-db81-4bdb-8ff3-173865797b46" providerId="ADAL" clId="{DDD357D5-4004-4D91-909D-8FC52F2BC106}" dt="2024-06-12T12:04:59.074" v="2"/>
        <pc:sldMkLst>
          <pc:docMk/>
          <pc:sldMk cId="227199961" sldId="445"/>
        </pc:sldMkLst>
      </pc:sldChg>
      <pc:sldChg chg="modSp mod ord">
        <pc:chgData name="Martin Siemienski Andersen" userId="3e5b9027-db81-4bdb-8ff3-173865797b46" providerId="ADAL" clId="{DDD357D5-4004-4D91-909D-8FC52F2BC106}" dt="2024-06-17T08:25:41.597" v="71" actId="14100"/>
        <pc:sldMkLst>
          <pc:docMk/>
          <pc:sldMk cId="3277984566" sldId="452"/>
        </pc:sldMkLst>
        <pc:spChg chg="mod">
          <ac:chgData name="Martin Siemienski Andersen" userId="3e5b9027-db81-4bdb-8ff3-173865797b46" providerId="ADAL" clId="{DDD357D5-4004-4D91-909D-8FC52F2BC106}" dt="2024-06-17T08:25:41.597" v="71" actId="14100"/>
          <ac:spMkLst>
            <pc:docMk/>
            <pc:sldMk cId="3277984566" sldId="452"/>
            <ac:spMk id="6" creationId="{6F880B94-909B-F860-1ADE-9D01310854FF}"/>
          </ac:spMkLst>
        </pc:spChg>
        <pc:spChg chg="mod">
          <ac:chgData name="Martin Siemienski Andersen" userId="3e5b9027-db81-4bdb-8ff3-173865797b46" providerId="ADAL" clId="{DDD357D5-4004-4D91-909D-8FC52F2BC106}" dt="2024-06-17T08:21:23.822" v="31" actId="6549"/>
          <ac:spMkLst>
            <pc:docMk/>
            <pc:sldMk cId="3277984566" sldId="452"/>
            <ac:spMk id="7" creationId="{B28FC61F-7177-C009-8CE3-52F13D2A4FF6}"/>
          </ac:spMkLst>
        </pc:spChg>
        <pc:spChg chg="mod">
          <ac:chgData name="Martin Siemienski Andersen" userId="3e5b9027-db81-4bdb-8ff3-173865797b46" providerId="ADAL" clId="{DDD357D5-4004-4D91-909D-8FC52F2BC106}" dt="2024-06-17T08:20:09.822" v="21" actId="1076"/>
          <ac:spMkLst>
            <pc:docMk/>
            <pc:sldMk cId="3277984566" sldId="452"/>
            <ac:spMk id="12" creationId="{76E7311A-A120-08AD-A0BF-99769F5C2FF4}"/>
          </ac:spMkLst>
        </pc:spChg>
      </pc:sldChg>
      <pc:sldChg chg="modSp mod">
        <pc:chgData name="Martin Siemienski Andersen" userId="3e5b9027-db81-4bdb-8ff3-173865797b46" providerId="ADAL" clId="{DDD357D5-4004-4D91-909D-8FC52F2BC106}" dt="2024-06-17T08:20:31.625" v="25" actId="14100"/>
        <pc:sldMkLst>
          <pc:docMk/>
          <pc:sldMk cId="51150599" sldId="453"/>
        </pc:sldMkLst>
        <pc:spChg chg="mod">
          <ac:chgData name="Martin Siemienski Andersen" userId="3e5b9027-db81-4bdb-8ff3-173865797b46" providerId="ADAL" clId="{DDD357D5-4004-4D91-909D-8FC52F2BC106}" dt="2024-06-17T08:20:31.625" v="25" actId="14100"/>
          <ac:spMkLst>
            <pc:docMk/>
            <pc:sldMk cId="51150599" sldId="453"/>
            <ac:spMk id="8" creationId="{BEF0FCC0-ACE0-E431-8D3C-5E22144F6186}"/>
          </ac:spMkLst>
        </pc:spChg>
      </pc:sldChg>
      <pc:sldChg chg="modSp mod">
        <pc:chgData name="Martin Siemienski Andersen" userId="3e5b9027-db81-4bdb-8ff3-173865797b46" providerId="ADAL" clId="{DDD357D5-4004-4D91-909D-8FC52F2BC106}" dt="2024-06-17T08:28:35.644" v="196" actId="20577"/>
        <pc:sldMkLst>
          <pc:docMk/>
          <pc:sldMk cId="3371561081" sldId="456"/>
        </pc:sldMkLst>
        <pc:spChg chg="mod">
          <ac:chgData name="Martin Siemienski Andersen" userId="3e5b9027-db81-4bdb-8ff3-173865797b46" providerId="ADAL" clId="{DDD357D5-4004-4D91-909D-8FC52F2BC106}" dt="2024-06-17T08:28:25.747" v="189" actId="20577"/>
          <ac:spMkLst>
            <pc:docMk/>
            <pc:sldMk cId="3371561081" sldId="456"/>
            <ac:spMk id="4" creationId="{6F92C1FD-4DE7-4E61-B8D9-CE73E10E0B9F}"/>
          </ac:spMkLst>
        </pc:spChg>
        <pc:spChg chg="mod">
          <ac:chgData name="Martin Siemienski Andersen" userId="3e5b9027-db81-4bdb-8ff3-173865797b46" providerId="ADAL" clId="{DDD357D5-4004-4D91-909D-8FC52F2BC106}" dt="2024-06-17T08:28:35.644" v="196" actId="20577"/>
          <ac:spMkLst>
            <pc:docMk/>
            <pc:sldMk cId="3371561081" sldId="456"/>
            <ac:spMk id="5" creationId="{DE5FC5B0-3D2F-4396-A23C-FACBFB06F9A7}"/>
          </ac:spMkLst>
        </pc:spChg>
      </pc:sldChg>
      <pc:sldChg chg="modSp mod">
        <pc:chgData name="Martin Siemienski Andersen" userId="3e5b9027-db81-4bdb-8ff3-173865797b46" providerId="ADAL" clId="{DDD357D5-4004-4D91-909D-8FC52F2BC106}" dt="2024-06-17T08:31:07.812" v="293" actId="20577"/>
        <pc:sldMkLst>
          <pc:docMk/>
          <pc:sldMk cId="3802414924" sldId="457"/>
        </pc:sldMkLst>
        <pc:spChg chg="mod">
          <ac:chgData name="Martin Siemienski Andersen" userId="3e5b9027-db81-4bdb-8ff3-173865797b46" providerId="ADAL" clId="{DDD357D5-4004-4D91-909D-8FC52F2BC106}" dt="2024-06-17T08:28:45.512" v="203" actId="20577"/>
          <ac:spMkLst>
            <pc:docMk/>
            <pc:sldMk cId="3802414924" sldId="457"/>
            <ac:spMk id="4" creationId="{6F92C1FD-4DE7-4E61-B8D9-CE73E10E0B9F}"/>
          </ac:spMkLst>
        </pc:spChg>
        <pc:spChg chg="mod">
          <ac:chgData name="Martin Siemienski Andersen" userId="3e5b9027-db81-4bdb-8ff3-173865797b46" providerId="ADAL" clId="{DDD357D5-4004-4D91-909D-8FC52F2BC106}" dt="2024-06-17T08:31:07.812" v="293" actId="20577"/>
          <ac:spMkLst>
            <pc:docMk/>
            <pc:sldMk cId="3802414924" sldId="457"/>
            <ac:spMk id="5" creationId="{DE5FC5B0-3D2F-4396-A23C-FACBFB06F9A7}"/>
          </ac:spMkLst>
        </pc:spChg>
      </pc:sldChg>
      <pc:sldChg chg="add del">
        <pc:chgData name="Martin Siemienski Andersen" userId="3e5b9027-db81-4bdb-8ff3-173865797b46" providerId="ADAL" clId="{DDD357D5-4004-4D91-909D-8FC52F2BC106}" dt="2024-06-12T12:04:57.277" v="1" actId="47"/>
        <pc:sldMkLst>
          <pc:docMk/>
          <pc:sldMk cId="227199961" sldId="458"/>
        </pc:sldMkLst>
      </pc:sldChg>
    </pc:docChg>
  </pc:docChgLst>
  <pc:docChgLst>
    <pc:chgData name="Martin Siemienski Andersen" userId="3e5b9027-db81-4bdb-8ff3-173865797b46" providerId="ADAL" clId="{AF868CFA-BB7E-4759-992B-DAB81E63E2D4}"/>
    <pc:docChg chg="undo redo custSel addSld delSld modSld sldOrd modMainMaster modSection">
      <pc:chgData name="Martin Siemienski Andersen" userId="3e5b9027-db81-4bdb-8ff3-173865797b46" providerId="ADAL" clId="{AF868CFA-BB7E-4759-992B-DAB81E63E2D4}" dt="2024-06-10T13:06:30.577" v="4845" actId="20577"/>
      <pc:docMkLst>
        <pc:docMk/>
      </pc:docMkLst>
      <pc:sldChg chg="modSp mod">
        <pc:chgData name="Martin Siemienski Andersen" userId="3e5b9027-db81-4bdb-8ff3-173865797b46" providerId="ADAL" clId="{AF868CFA-BB7E-4759-992B-DAB81E63E2D4}" dt="2024-06-10T10:07:04.035" v="824" actId="14100"/>
        <pc:sldMkLst>
          <pc:docMk/>
          <pc:sldMk cId="2153325008" sldId="392"/>
        </pc:sldMkLst>
        <pc:spChg chg="mod">
          <ac:chgData name="Martin Siemienski Andersen" userId="3e5b9027-db81-4bdb-8ff3-173865797b46" providerId="ADAL" clId="{AF868CFA-BB7E-4759-992B-DAB81E63E2D4}" dt="2024-06-10T10:07:04.035" v="824" actId="14100"/>
          <ac:spMkLst>
            <pc:docMk/>
            <pc:sldMk cId="2153325008" sldId="392"/>
            <ac:spMk id="4" creationId="{00000000-0000-0000-0000-000000000000}"/>
          </ac:spMkLst>
        </pc:spChg>
      </pc:sldChg>
      <pc:sldChg chg="modSp mod">
        <pc:chgData name="Martin Siemienski Andersen" userId="3e5b9027-db81-4bdb-8ff3-173865797b46" providerId="ADAL" clId="{AF868CFA-BB7E-4759-992B-DAB81E63E2D4}" dt="2024-06-10T10:32:55.656" v="950" actId="27636"/>
        <pc:sldMkLst>
          <pc:docMk/>
          <pc:sldMk cId="1851326790" sldId="393"/>
        </pc:sldMkLst>
        <pc:spChg chg="mod">
          <ac:chgData name="Martin Siemienski Andersen" userId="3e5b9027-db81-4bdb-8ff3-173865797b46" providerId="ADAL" clId="{AF868CFA-BB7E-4759-992B-DAB81E63E2D4}" dt="2024-06-10T10:32:55.656" v="950" actId="27636"/>
          <ac:spMkLst>
            <pc:docMk/>
            <pc:sldMk cId="1851326790" sldId="393"/>
            <ac:spMk id="5" creationId="{849BF36F-F1AB-4010-92E8-6DA2169D8066}"/>
          </ac:spMkLst>
        </pc:spChg>
      </pc:sldChg>
      <pc:sldChg chg="modSp mod">
        <pc:chgData name="Martin Siemienski Andersen" userId="3e5b9027-db81-4bdb-8ff3-173865797b46" providerId="ADAL" clId="{AF868CFA-BB7E-4759-992B-DAB81E63E2D4}" dt="2024-06-10T07:42:03.157" v="58" actId="27636"/>
        <pc:sldMkLst>
          <pc:docMk/>
          <pc:sldMk cId="2205747281" sldId="395"/>
        </pc:sldMkLst>
        <pc:spChg chg="mod">
          <ac:chgData name="Martin Siemienski Andersen" userId="3e5b9027-db81-4bdb-8ff3-173865797b46" providerId="ADAL" clId="{AF868CFA-BB7E-4759-992B-DAB81E63E2D4}" dt="2024-06-10T07:42:03.157" v="58" actId="27636"/>
          <ac:spMkLst>
            <pc:docMk/>
            <pc:sldMk cId="2205747281" sldId="395"/>
            <ac:spMk id="5" creationId="{62D2424B-64A1-4F2D-A410-3DB5183EDF07}"/>
          </ac:spMkLst>
        </pc:spChg>
      </pc:sldChg>
      <pc:sldChg chg="setBg">
        <pc:chgData name="Martin Siemienski Andersen" userId="3e5b9027-db81-4bdb-8ff3-173865797b46" providerId="ADAL" clId="{AF868CFA-BB7E-4759-992B-DAB81E63E2D4}" dt="2024-06-10T11:44:02.259" v="1222"/>
        <pc:sldMkLst>
          <pc:docMk/>
          <pc:sldMk cId="4205008890" sldId="396"/>
        </pc:sldMkLst>
      </pc:sldChg>
      <pc:sldChg chg="modSp mod">
        <pc:chgData name="Martin Siemienski Andersen" userId="3e5b9027-db81-4bdb-8ff3-173865797b46" providerId="ADAL" clId="{AF868CFA-BB7E-4759-992B-DAB81E63E2D4}" dt="2024-06-10T10:33:51.476" v="959" actId="404"/>
        <pc:sldMkLst>
          <pc:docMk/>
          <pc:sldMk cId="1250057144" sldId="397"/>
        </pc:sldMkLst>
        <pc:spChg chg="mod">
          <ac:chgData name="Martin Siemienski Andersen" userId="3e5b9027-db81-4bdb-8ff3-173865797b46" providerId="ADAL" clId="{AF868CFA-BB7E-4759-992B-DAB81E63E2D4}" dt="2024-06-10T10:33:51.476" v="959" actId="404"/>
          <ac:spMkLst>
            <pc:docMk/>
            <pc:sldMk cId="1250057144" sldId="397"/>
            <ac:spMk id="9" creationId="{B0616019-1053-4644-91F3-2164F895F781}"/>
          </ac:spMkLst>
        </pc:spChg>
      </pc:sldChg>
      <pc:sldChg chg="addSp modSp mod">
        <pc:chgData name="Martin Siemienski Andersen" userId="3e5b9027-db81-4bdb-8ff3-173865797b46" providerId="ADAL" clId="{AF868CFA-BB7E-4759-992B-DAB81E63E2D4}" dt="2024-06-10T11:35:29.304" v="1071" actId="1076"/>
        <pc:sldMkLst>
          <pc:docMk/>
          <pc:sldMk cId="1950445056" sldId="398"/>
        </pc:sldMkLst>
        <pc:spChg chg="add mod">
          <ac:chgData name="Martin Siemienski Andersen" userId="3e5b9027-db81-4bdb-8ff3-173865797b46" providerId="ADAL" clId="{AF868CFA-BB7E-4759-992B-DAB81E63E2D4}" dt="2024-06-10T11:35:29.304" v="1071" actId="1076"/>
          <ac:spMkLst>
            <pc:docMk/>
            <pc:sldMk cId="1950445056" sldId="398"/>
            <ac:spMk id="3" creationId="{34F098F7-D09A-C610-BBF8-740FFA74ECAC}"/>
          </ac:spMkLst>
        </pc:spChg>
      </pc:sldChg>
      <pc:sldChg chg="modSp mod">
        <pc:chgData name="Martin Siemienski Andersen" userId="3e5b9027-db81-4bdb-8ff3-173865797b46" providerId="ADAL" clId="{AF868CFA-BB7E-4759-992B-DAB81E63E2D4}" dt="2024-06-10T11:21:46.795" v="1064" actId="20577"/>
        <pc:sldMkLst>
          <pc:docMk/>
          <pc:sldMk cId="2685926581" sldId="399"/>
        </pc:sldMkLst>
        <pc:spChg chg="mod">
          <ac:chgData name="Martin Siemienski Andersen" userId="3e5b9027-db81-4bdb-8ff3-173865797b46" providerId="ADAL" clId="{AF868CFA-BB7E-4759-992B-DAB81E63E2D4}" dt="2024-06-10T11:21:46.795" v="1064" actId="20577"/>
          <ac:spMkLst>
            <pc:docMk/>
            <pc:sldMk cId="2685926581" sldId="399"/>
            <ac:spMk id="5" creationId="{4784E627-3E31-4B3E-B06F-F878F326BB64}"/>
          </ac:spMkLst>
        </pc:spChg>
      </pc:sldChg>
      <pc:sldChg chg="add setBg">
        <pc:chgData name="Martin Siemienski Andersen" userId="3e5b9027-db81-4bdb-8ff3-173865797b46" providerId="ADAL" clId="{AF868CFA-BB7E-4759-992B-DAB81E63E2D4}" dt="2024-06-10T09:34:36.193" v="506"/>
        <pc:sldMkLst>
          <pc:docMk/>
          <pc:sldMk cId="2010117616" sldId="401"/>
        </pc:sldMkLst>
      </pc:sldChg>
      <pc:sldChg chg="add setBg">
        <pc:chgData name="Martin Siemienski Andersen" userId="3e5b9027-db81-4bdb-8ff3-173865797b46" providerId="ADAL" clId="{AF868CFA-BB7E-4759-992B-DAB81E63E2D4}" dt="2024-06-10T09:34:36.193" v="506"/>
        <pc:sldMkLst>
          <pc:docMk/>
          <pc:sldMk cId="3358902497" sldId="405"/>
        </pc:sldMkLst>
      </pc:sldChg>
      <pc:sldChg chg="modSp mod setBg">
        <pc:chgData name="Martin Siemienski Andersen" userId="3e5b9027-db81-4bdb-8ff3-173865797b46" providerId="ADAL" clId="{AF868CFA-BB7E-4759-992B-DAB81E63E2D4}" dt="2024-06-10T11:39:24.958" v="1186" actId="6549"/>
        <pc:sldMkLst>
          <pc:docMk/>
          <pc:sldMk cId="3363059078" sldId="410"/>
        </pc:sldMkLst>
        <pc:spChg chg="mod">
          <ac:chgData name="Martin Siemienski Andersen" userId="3e5b9027-db81-4bdb-8ff3-173865797b46" providerId="ADAL" clId="{AF868CFA-BB7E-4759-992B-DAB81E63E2D4}" dt="2024-06-10T11:39:13.518" v="1184" actId="20577"/>
          <ac:spMkLst>
            <pc:docMk/>
            <pc:sldMk cId="3363059078" sldId="410"/>
            <ac:spMk id="4" creationId="{6F92C1FD-4DE7-4E61-B8D9-CE73E10E0B9F}"/>
          </ac:spMkLst>
        </pc:spChg>
        <pc:spChg chg="mod">
          <ac:chgData name="Martin Siemienski Andersen" userId="3e5b9027-db81-4bdb-8ff3-173865797b46" providerId="ADAL" clId="{AF868CFA-BB7E-4759-992B-DAB81E63E2D4}" dt="2024-06-10T11:39:24.958" v="1186" actId="6549"/>
          <ac:spMkLst>
            <pc:docMk/>
            <pc:sldMk cId="3363059078" sldId="410"/>
            <ac:spMk id="5" creationId="{DE5FC5B0-3D2F-4396-A23C-FACBFB06F9A7}"/>
          </ac:spMkLst>
        </pc:spChg>
      </pc:sldChg>
      <pc:sldChg chg="modSp mod setBg">
        <pc:chgData name="Martin Siemienski Andersen" userId="3e5b9027-db81-4bdb-8ff3-173865797b46" providerId="ADAL" clId="{AF868CFA-BB7E-4759-992B-DAB81E63E2D4}" dt="2024-06-10T11:38:30.449" v="1172" actId="20577"/>
        <pc:sldMkLst>
          <pc:docMk/>
          <pc:sldMk cId="626741155" sldId="411"/>
        </pc:sldMkLst>
        <pc:spChg chg="mod">
          <ac:chgData name="Martin Siemienski Andersen" userId="3e5b9027-db81-4bdb-8ff3-173865797b46" providerId="ADAL" clId="{AF868CFA-BB7E-4759-992B-DAB81E63E2D4}" dt="2024-06-10T11:38:30.449" v="1172" actId="20577"/>
          <ac:spMkLst>
            <pc:docMk/>
            <pc:sldMk cId="626741155" sldId="411"/>
            <ac:spMk id="4" creationId="{6F92C1FD-4DE7-4E61-B8D9-CE73E10E0B9F}"/>
          </ac:spMkLst>
        </pc:spChg>
      </pc:sldChg>
      <pc:sldChg chg="modSp mod setBg">
        <pc:chgData name="Martin Siemienski Andersen" userId="3e5b9027-db81-4bdb-8ff3-173865797b46" providerId="ADAL" clId="{AF868CFA-BB7E-4759-992B-DAB81E63E2D4}" dt="2024-06-10T11:38:34.574" v="1178" actId="20577"/>
        <pc:sldMkLst>
          <pc:docMk/>
          <pc:sldMk cId="3449050804" sldId="412"/>
        </pc:sldMkLst>
        <pc:spChg chg="mod">
          <ac:chgData name="Martin Siemienski Andersen" userId="3e5b9027-db81-4bdb-8ff3-173865797b46" providerId="ADAL" clId="{AF868CFA-BB7E-4759-992B-DAB81E63E2D4}" dt="2024-06-10T11:38:34.574" v="1178" actId="20577"/>
          <ac:spMkLst>
            <pc:docMk/>
            <pc:sldMk cId="3449050804" sldId="412"/>
            <ac:spMk id="6" creationId="{19124B0F-5E7A-4F6F-B60E-A0AC84BE992B}"/>
          </ac:spMkLst>
        </pc:spChg>
      </pc:sldChg>
      <pc:sldChg chg="addSp modSp mod">
        <pc:chgData name="Martin Siemienski Andersen" userId="3e5b9027-db81-4bdb-8ff3-173865797b46" providerId="ADAL" clId="{AF868CFA-BB7E-4759-992B-DAB81E63E2D4}" dt="2024-06-10T11:14:46.551" v="986" actId="1076"/>
        <pc:sldMkLst>
          <pc:docMk/>
          <pc:sldMk cId="2682756850" sldId="413"/>
        </pc:sldMkLst>
        <pc:spChg chg="add mod">
          <ac:chgData name="Martin Siemienski Andersen" userId="3e5b9027-db81-4bdb-8ff3-173865797b46" providerId="ADAL" clId="{AF868CFA-BB7E-4759-992B-DAB81E63E2D4}" dt="2024-06-10T11:14:46.551" v="986" actId="1076"/>
          <ac:spMkLst>
            <pc:docMk/>
            <pc:sldMk cId="2682756850" sldId="413"/>
            <ac:spMk id="5" creationId="{3DB17ECD-924B-CE89-21E9-3CE80767F2E3}"/>
          </ac:spMkLst>
        </pc:spChg>
      </pc:sldChg>
      <pc:sldChg chg="addSp delSp modSp mod setBg">
        <pc:chgData name="Martin Siemienski Andersen" userId="3e5b9027-db81-4bdb-8ff3-173865797b46" providerId="ADAL" clId="{AF868CFA-BB7E-4759-992B-DAB81E63E2D4}" dt="2024-06-10T12:49:44.010" v="4680" actId="20577"/>
        <pc:sldMkLst>
          <pc:docMk/>
          <pc:sldMk cId="529632101" sldId="417"/>
        </pc:sldMkLst>
        <pc:spChg chg="mod">
          <ac:chgData name="Martin Siemienski Andersen" userId="3e5b9027-db81-4bdb-8ff3-173865797b46" providerId="ADAL" clId="{AF868CFA-BB7E-4759-992B-DAB81E63E2D4}" dt="2024-06-10T12:21:01.600" v="2935" actId="6549"/>
          <ac:spMkLst>
            <pc:docMk/>
            <pc:sldMk cId="529632101" sldId="417"/>
            <ac:spMk id="4" creationId="{6F92C1FD-4DE7-4E61-B8D9-CE73E10E0B9F}"/>
          </ac:spMkLst>
        </pc:spChg>
        <pc:spChg chg="mod">
          <ac:chgData name="Martin Siemienski Andersen" userId="3e5b9027-db81-4bdb-8ff3-173865797b46" providerId="ADAL" clId="{AF868CFA-BB7E-4759-992B-DAB81E63E2D4}" dt="2024-06-10T12:31:53.316" v="3525" actId="20577"/>
          <ac:spMkLst>
            <pc:docMk/>
            <pc:sldMk cId="529632101" sldId="417"/>
            <ac:spMk id="5" creationId="{DE5FC5B0-3D2F-4396-A23C-FACBFB06F9A7}"/>
          </ac:spMkLst>
        </pc:spChg>
        <pc:spChg chg="del">
          <ac:chgData name="Martin Siemienski Andersen" userId="3e5b9027-db81-4bdb-8ff3-173865797b46" providerId="ADAL" clId="{AF868CFA-BB7E-4759-992B-DAB81E63E2D4}" dt="2024-06-10T11:58:44.630" v="1960" actId="478"/>
          <ac:spMkLst>
            <pc:docMk/>
            <pc:sldMk cId="529632101" sldId="417"/>
            <ac:spMk id="7" creationId="{A7ED511F-4198-43D5-B3A0-A24F0A26C2DE}"/>
          </ac:spMkLst>
        </pc:spChg>
        <pc:spChg chg="add mod">
          <ac:chgData name="Martin Siemienski Andersen" userId="3e5b9027-db81-4bdb-8ff3-173865797b46" providerId="ADAL" clId="{AF868CFA-BB7E-4759-992B-DAB81E63E2D4}" dt="2024-06-10T11:57:40.834" v="1826" actId="1076"/>
          <ac:spMkLst>
            <pc:docMk/>
            <pc:sldMk cId="529632101" sldId="417"/>
            <ac:spMk id="9" creationId="{8E3B4581-4682-C275-1698-3681B7C73569}"/>
          </ac:spMkLst>
        </pc:spChg>
        <pc:spChg chg="del mod">
          <ac:chgData name="Martin Siemienski Andersen" userId="3e5b9027-db81-4bdb-8ff3-173865797b46" providerId="ADAL" clId="{AF868CFA-BB7E-4759-992B-DAB81E63E2D4}" dt="2024-06-10T12:48:44.392" v="4670" actId="478"/>
          <ac:spMkLst>
            <pc:docMk/>
            <pc:sldMk cId="529632101" sldId="417"/>
            <ac:spMk id="10" creationId="{3D0AAF83-FE81-6E6A-1462-73361EC35649}"/>
          </ac:spMkLst>
        </pc:spChg>
        <pc:spChg chg="add del mod">
          <ac:chgData name="Martin Siemienski Andersen" userId="3e5b9027-db81-4bdb-8ff3-173865797b46" providerId="ADAL" clId="{AF868CFA-BB7E-4759-992B-DAB81E63E2D4}" dt="2024-06-10T12:10:28.134" v="2596"/>
          <ac:spMkLst>
            <pc:docMk/>
            <pc:sldMk cId="529632101" sldId="417"/>
            <ac:spMk id="12" creationId="{18CC846D-DD38-3EE4-1C62-C3BCC6A90D68}"/>
          </ac:spMkLst>
        </pc:spChg>
        <pc:spChg chg="add mod">
          <ac:chgData name="Martin Siemienski Andersen" userId="3e5b9027-db81-4bdb-8ff3-173865797b46" providerId="ADAL" clId="{AF868CFA-BB7E-4759-992B-DAB81E63E2D4}" dt="2024-06-10T12:49:44.010" v="4680" actId="20577"/>
          <ac:spMkLst>
            <pc:docMk/>
            <pc:sldMk cId="529632101" sldId="417"/>
            <ac:spMk id="14" creationId="{D513320F-1E82-6DD7-85EB-8EF71470F712}"/>
          </ac:spMkLst>
        </pc:spChg>
        <pc:picChg chg="del mod">
          <ac:chgData name="Martin Siemienski Andersen" userId="3e5b9027-db81-4bdb-8ff3-173865797b46" providerId="ADAL" clId="{AF868CFA-BB7E-4759-992B-DAB81E63E2D4}" dt="2024-06-10T11:57:37.040" v="1825" actId="478"/>
          <ac:picMkLst>
            <pc:docMk/>
            <pc:sldMk cId="529632101" sldId="417"/>
            <ac:picMk id="6" creationId="{C549A4DF-04E5-33D9-69A2-FA46AB1EB83C}"/>
          </ac:picMkLst>
        </pc:picChg>
      </pc:sldChg>
      <pc:sldChg chg="modSp add del mod setBg modShow">
        <pc:chgData name="Martin Siemienski Andersen" userId="3e5b9027-db81-4bdb-8ff3-173865797b46" providerId="ADAL" clId="{AF868CFA-BB7E-4759-992B-DAB81E63E2D4}" dt="2024-06-10T12:37:42.878" v="3606" actId="729"/>
        <pc:sldMkLst>
          <pc:docMk/>
          <pc:sldMk cId="2260751202" sldId="418"/>
        </pc:sldMkLst>
        <pc:spChg chg="mod">
          <ac:chgData name="Martin Siemienski Andersen" userId="3e5b9027-db81-4bdb-8ff3-173865797b46" providerId="ADAL" clId="{AF868CFA-BB7E-4759-992B-DAB81E63E2D4}" dt="2024-06-10T11:41:44.826" v="1212" actId="20577"/>
          <ac:spMkLst>
            <pc:docMk/>
            <pc:sldMk cId="2260751202" sldId="418"/>
            <ac:spMk id="4" creationId="{6F92C1FD-4DE7-4E61-B8D9-CE73E10E0B9F}"/>
          </ac:spMkLst>
        </pc:spChg>
      </pc:sldChg>
      <pc:sldChg chg="setBg">
        <pc:chgData name="Martin Siemienski Andersen" userId="3e5b9027-db81-4bdb-8ff3-173865797b46" providerId="ADAL" clId="{AF868CFA-BB7E-4759-992B-DAB81E63E2D4}" dt="2024-06-10T11:43:56.669" v="1221"/>
        <pc:sldMkLst>
          <pc:docMk/>
          <pc:sldMk cId="4131622673" sldId="419"/>
        </pc:sldMkLst>
      </pc:sldChg>
      <pc:sldChg chg="setBg">
        <pc:chgData name="Martin Siemienski Andersen" userId="3e5b9027-db81-4bdb-8ff3-173865797b46" providerId="ADAL" clId="{AF868CFA-BB7E-4759-992B-DAB81E63E2D4}" dt="2024-06-10T12:35:11.322" v="3530"/>
        <pc:sldMkLst>
          <pc:docMk/>
          <pc:sldMk cId="2631091378" sldId="421"/>
        </pc:sldMkLst>
      </pc:sldChg>
      <pc:sldChg chg="addSp modSp mod">
        <pc:chgData name="Martin Siemienski Andersen" userId="3e5b9027-db81-4bdb-8ff3-173865797b46" providerId="ADAL" clId="{AF868CFA-BB7E-4759-992B-DAB81E63E2D4}" dt="2024-06-10T11:17:20.025" v="1052" actId="15"/>
        <pc:sldMkLst>
          <pc:docMk/>
          <pc:sldMk cId="922050962" sldId="422"/>
        </pc:sldMkLst>
        <pc:spChg chg="mod">
          <ac:chgData name="Martin Siemienski Andersen" userId="3e5b9027-db81-4bdb-8ff3-173865797b46" providerId="ADAL" clId="{AF868CFA-BB7E-4759-992B-DAB81E63E2D4}" dt="2024-06-10T10:25:55.802" v="930" actId="14100"/>
          <ac:spMkLst>
            <pc:docMk/>
            <pc:sldMk cId="922050962" sldId="422"/>
            <ac:spMk id="4" creationId="{C6F7492B-E541-4021-8D36-03EBA95F71BA}"/>
          </ac:spMkLst>
        </pc:spChg>
        <pc:spChg chg="mod">
          <ac:chgData name="Martin Siemienski Andersen" userId="3e5b9027-db81-4bdb-8ff3-173865797b46" providerId="ADAL" clId="{AF868CFA-BB7E-4759-992B-DAB81E63E2D4}" dt="2024-06-10T11:17:20.025" v="1052" actId="15"/>
          <ac:spMkLst>
            <pc:docMk/>
            <pc:sldMk cId="922050962" sldId="422"/>
            <ac:spMk id="5" creationId="{C417F205-6F18-4AB5-8549-E7566E60EF9A}"/>
          </ac:spMkLst>
        </pc:spChg>
        <pc:cxnChg chg="add">
          <ac:chgData name="Martin Siemienski Andersen" userId="3e5b9027-db81-4bdb-8ff3-173865797b46" providerId="ADAL" clId="{AF868CFA-BB7E-4759-992B-DAB81E63E2D4}" dt="2024-06-10T11:15:07.131" v="987" actId="11529"/>
          <ac:cxnSpMkLst>
            <pc:docMk/>
            <pc:sldMk cId="922050962" sldId="422"/>
            <ac:cxnSpMk id="6" creationId="{86EEC527-81C6-AB4F-AB12-526813AED069}"/>
          </ac:cxnSpMkLst>
        </pc:cxnChg>
      </pc:sldChg>
      <pc:sldChg chg="setBg">
        <pc:chgData name="Martin Siemienski Andersen" userId="3e5b9027-db81-4bdb-8ff3-173865797b46" providerId="ADAL" clId="{AF868CFA-BB7E-4759-992B-DAB81E63E2D4}" dt="2024-06-10T11:43:52.096" v="1220"/>
        <pc:sldMkLst>
          <pc:docMk/>
          <pc:sldMk cId="4134915699" sldId="425"/>
        </pc:sldMkLst>
      </pc:sldChg>
      <pc:sldChg chg="addSp modSp mod modClrScheme chgLayout">
        <pc:chgData name="Martin Siemienski Andersen" userId="3e5b9027-db81-4bdb-8ff3-173865797b46" providerId="ADAL" clId="{AF868CFA-BB7E-4759-992B-DAB81E63E2D4}" dt="2024-06-10T10:34:43.422" v="962" actId="14100"/>
        <pc:sldMkLst>
          <pc:docMk/>
          <pc:sldMk cId="1463334457" sldId="427"/>
        </pc:sldMkLst>
        <pc:spChg chg="add mod ord">
          <ac:chgData name="Martin Siemienski Andersen" userId="3e5b9027-db81-4bdb-8ff3-173865797b46" providerId="ADAL" clId="{AF868CFA-BB7E-4759-992B-DAB81E63E2D4}" dt="2024-06-10T10:34:39.771" v="961" actId="700"/>
          <ac:spMkLst>
            <pc:docMk/>
            <pc:sldMk cId="1463334457" sldId="427"/>
            <ac:spMk id="2" creationId="{71F10273-C6B7-F635-97F5-4F7D58A2EAC0}"/>
          </ac:spMkLst>
        </pc:spChg>
        <pc:spChg chg="mod ord">
          <ac:chgData name="Martin Siemienski Andersen" userId="3e5b9027-db81-4bdb-8ff3-173865797b46" providerId="ADAL" clId="{AF868CFA-BB7E-4759-992B-DAB81E63E2D4}" dt="2024-06-10T10:34:39.771" v="961" actId="700"/>
          <ac:spMkLst>
            <pc:docMk/>
            <pc:sldMk cId="1463334457" sldId="427"/>
            <ac:spMk id="3" creationId="{59294BCE-7E76-4EDB-B64C-3B1C84E102F3}"/>
          </ac:spMkLst>
        </pc:spChg>
        <pc:spChg chg="mod ord">
          <ac:chgData name="Martin Siemienski Andersen" userId="3e5b9027-db81-4bdb-8ff3-173865797b46" providerId="ADAL" clId="{AF868CFA-BB7E-4759-992B-DAB81E63E2D4}" dt="2024-06-10T10:34:43.422" v="962" actId="14100"/>
          <ac:spMkLst>
            <pc:docMk/>
            <pc:sldMk cId="1463334457" sldId="427"/>
            <ac:spMk id="4" creationId="{1E1042F1-E57B-4668-9D98-B135EC590AD4}"/>
          </ac:spMkLst>
        </pc:spChg>
        <pc:spChg chg="add mod ord">
          <ac:chgData name="Martin Siemienski Andersen" userId="3e5b9027-db81-4bdb-8ff3-173865797b46" providerId="ADAL" clId="{AF868CFA-BB7E-4759-992B-DAB81E63E2D4}" dt="2024-06-10T10:34:39.771" v="961" actId="700"/>
          <ac:spMkLst>
            <pc:docMk/>
            <pc:sldMk cId="1463334457" sldId="427"/>
            <ac:spMk id="5" creationId="{E38B3D91-AD84-BA2A-ACD2-1FFDBA28CAD3}"/>
          </ac:spMkLst>
        </pc:spChg>
        <pc:picChg chg="mod">
          <ac:chgData name="Martin Siemienski Andersen" userId="3e5b9027-db81-4bdb-8ff3-173865797b46" providerId="ADAL" clId="{AF868CFA-BB7E-4759-992B-DAB81E63E2D4}" dt="2024-06-10T10:34:30.668" v="960" actId="1076"/>
          <ac:picMkLst>
            <pc:docMk/>
            <pc:sldMk cId="1463334457" sldId="427"/>
            <ac:picMk id="1028" creationId="{77BA3538-E3EA-4FF0-B997-DBB50D215D72}"/>
          </ac:picMkLst>
        </pc:picChg>
      </pc:sldChg>
      <pc:sldChg chg="addSp delSp modSp mod modClrScheme chgLayout">
        <pc:chgData name="Martin Siemienski Andersen" userId="3e5b9027-db81-4bdb-8ff3-173865797b46" providerId="ADAL" clId="{AF868CFA-BB7E-4759-992B-DAB81E63E2D4}" dt="2024-06-10T11:13:45.153" v="972" actId="700"/>
        <pc:sldMkLst>
          <pc:docMk/>
          <pc:sldMk cId="1010077285" sldId="428"/>
        </pc:sldMkLst>
        <pc:spChg chg="add mod ord">
          <ac:chgData name="Martin Siemienski Andersen" userId="3e5b9027-db81-4bdb-8ff3-173865797b46" providerId="ADAL" clId="{AF868CFA-BB7E-4759-992B-DAB81E63E2D4}" dt="2024-06-10T11:13:45.153" v="972" actId="700"/>
          <ac:spMkLst>
            <pc:docMk/>
            <pc:sldMk cId="1010077285" sldId="428"/>
            <ac:spMk id="2" creationId="{D6501079-3644-F846-D958-392A3E5234CE}"/>
          </ac:spMkLst>
        </pc:spChg>
        <pc:spChg chg="mod ord">
          <ac:chgData name="Martin Siemienski Andersen" userId="3e5b9027-db81-4bdb-8ff3-173865797b46" providerId="ADAL" clId="{AF868CFA-BB7E-4759-992B-DAB81E63E2D4}" dt="2024-06-10T11:13:45.153" v="972" actId="700"/>
          <ac:spMkLst>
            <pc:docMk/>
            <pc:sldMk cId="1010077285" sldId="428"/>
            <ac:spMk id="3" creationId="{69CE20FF-AA55-4A0B-8AF6-DA10D789F47D}"/>
          </ac:spMkLst>
        </pc:spChg>
        <pc:spChg chg="mod ord">
          <ac:chgData name="Martin Siemienski Andersen" userId="3e5b9027-db81-4bdb-8ff3-173865797b46" providerId="ADAL" clId="{AF868CFA-BB7E-4759-992B-DAB81E63E2D4}" dt="2024-06-10T11:13:45.153" v="972" actId="700"/>
          <ac:spMkLst>
            <pc:docMk/>
            <pc:sldMk cId="1010077285" sldId="428"/>
            <ac:spMk id="6" creationId="{AF785E2A-DA16-4A8F-8BE6-8CB869E0E6CD}"/>
          </ac:spMkLst>
        </pc:spChg>
        <pc:spChg chg="mod ord">
          <ac:chgData name="Martin Siemienski Andersen" userId="3e5b9027-db81-4bdb-8ff3-173865797b46" providerId="ADAL" clId="{AF868CFA-BB7E-4759-992B-DAB81E63E2D4}" dt="2024-06-10T11:13:45.153" v="972" actId="700"/>
          <ac:spMkLst>
            <pc:docMk/>
            <pc:sldMk cId="1010077285" sldId="428"/>
            <ac:spMk id="7" creationId="{F2B22395-E061-49B7-8622-9C0B113B5E6D}"/>
          </ac:spMkLst>
        </pc:spChg>
        <pc:spChg chg="add del mod">
          <ac:chgData name="Martin Siemienski Andersen" userId="3e5b9027-db81-4bdb-8ff3-173865797b46" providerId="ADAL" clId="{AF868CFA-BB7E-4759-992B-DAB81E63E2D4}" dt="2024-06-10T11:13:32.171" v="964" actId="26606"/>
          <ac:spMkLst>
            <pc:docMk/>
            <pc:sldMk cId="1010077285" sldId="428"/>
            <ac:spMk id="14" creationId="{0866B247-F95B-0A8D-A323-9CBC116F8DFB}"/>
          </ac:spMkLst>
        </pc:spChg>
        <pc:spChg chg="add del mod">
          <ac:chgData name="Martin Siemienski Andersen" userId="3e5b9027-db81-4bdb-8ff3-173865797b46" providerId="ADAL" clId="{AF868CFA-BB7E-4759-992B-DAB81E63E2D4}" dt="2024-06-10T11:13:33.099" v="966" actId="26606"/>
          <ac:spMkLst>
            <pc:docMk/>
            <pc:sldMk cId="1010077285" sldId="428"/>
            <ac:spMk id="16" creationId="{AE510CAB-478A-C47D-F952-A96E59701EA4}"/>
          </ac:spMkLst>
        </pc:spChg>
        <pc:spChg chg="add del mod">
          <ac:chgData name="Martin Siemienski Andersen" userId="3e5b9027-db81-4bdb-8ff3-173865797b46" providerId="ADAL" clId="{AF868CFA-BB7E-4759-992B-DAB81E63E2D4}" dt="2024-06-10T11:13:33.099" v="966" actId="26606"/>
          <ac:spMkLst>
            <pc:docMk/>
            <pc:sldMk cId="1010077285" sldId="428"/>
            <ac:spMk id="17" creationId="{54EAA382-9C3A-E8F1-8943-CB966262A830}"/>
          </ac:spMkLst>
        </pc:spChg>
        <pc:spChg chg="add del mod">
          <ac:chgData name="Martin Siemienski Andersen" userId="3e5b9027-db81-4bdb-8ff3-173865797b46" providerId="ADAL" clId="{AF868CFA-BB7E-4759-992B-DAB81E63E2D4}" dt="2024-06-10T11:13:37.435" v="968" actId="26606"/>
          <ac:spMkLst>
            <pc:docMk/>
            <pc:sldMk cId="1010077285" sldId="428"/>
            <ac:spMk id="19" creationId="{4BC09503-D020-0884-9962-17E95770B5BA}"/>
          </ac:spMkLst>
        </pc:spChg>
        <pc:spChg chg="add del mod">
          <ac:chgData name="Martin Siemienski Andersen" userId="3e5b9027-db81-4bdb-8ff3-173865797b46" providerId="ADAL" clId="{AF868CFA-BB7E-4759-992B-DAB81E63E2D4}" dt="2024-06-10T11:13:37.435" v="968" actId="26606"/>
          <ac:spMkLst>
            <pc:docMk/>
            <pc:sldMk cId="1010077285" sldId="428"/>
            <ac:spMk id="20" creationId="{7AC72466-E3C6-DF5D-0BCE-353C12F017CA}"/>
          </ac:spMkLst>
        </pc:spChg>
        <pc:spChg chg="add del mod">
          <ac:chgData name="Martin Siemienski Andersen" userId="3e5b9027-db81-4bdb-8ff3-173865797b46" providerId="ADAL" clId="{AF868CFA-BB7E-4759-992B-DAB81E63E2D4}" dt="2024-06-10T11:13:38.596" v="970" actId="26606"/>
          <ac:spMkLst>
            <pc:docMk/>
            <pc:sldMk cId="1010077285" sldId="428"/>
            <ac:spMk id="22" creationId="{54EAA382-9C3A-E8F1-8943-CB966262A830}"/>
          </ac:spMkLst>
        </pc:spChg>
        <pc:spChg chg="add del mod">
          <ac:chgData name="Martin Siemienski Andersen" userId="3e5b9027-db81-4bdb-8ff3-173865797b46" providerId="ADAL" clId="{AF868CFA-BB7E-4759-992B-DAB81E63E2D4}" dt="2024-06-10T11:13:38.596" v="970" actId="26606"/>
          <ac:spMkLst>
            <pc:docMk/>
            <pc:sldMk cId="1010077285" sldId="428"/>
            <ac:spMk id="23" creationId="{AE510CAB-478A-C47D-F952-A96E59701EA4}"/>
          </ac:spMkLst>
        </pc:spChg>
        <pc:picChg chg="mod ord">
          <ac:chgData name="Martin Siemienski Andersen" userId="3e5b9027-db81-4bdb-8ff3-173865797b46" providerId="ADAL" clId="{AF868CFA-BB7E-4759-992B-DAB81E63E2D4}" dt="2024-06-10T11:13:38.603" v="971" actId="26606"/>
          <ac:picMkLst>
            <pc:docMk/>
            <pc:sldMk cId="1010077285" sldId="428"/>
            <ac:picMk id="9" creationId="{CC2E8C0B-8B31-4D20-ABD2-0016CF5519D2}"/>
          </ac:picMkLst>
        </pc:picChg>
      </pc:sldChg>
      <pc:sldChg chg="add setBg">
        <pc:chgData name="Martin Siemienski Andersen" userId="3e5b9027-db81-4bdb-8ff3-173865797b46" providerId="ADAL" clId="{AF868CFA-BB7E-4759-992B-DAB81E63E2D4}" dt="2024-06-10T09:35:32.090" v="512"/>
        <pc:sldMkLst>
          <pc:docMk/>
          <pc:sldMk cId="1077391940" sldId="432"/>
        </pc:sldMkLst>
      </pc:sldChg>
      <pc:sldChg chg="modSp mod ord">
        <pc:chgData name="Martin Siemienski Andersen" userId="3e5b9027-db81-4bdb-8ff3-173865797b46" providerId="ADAL" clId="{AF868CFA-BB7E-4759-992B-DAB81E63E2D4}" dt="2024-06-10T09:16:37.873" v="483"/>
        <pc:sldMkLst>
          <pc:docMk/>
          <pc:sldMk cId="4294393476" sldId="434"/>
        </pc:sldMkLst>
        <pc:spChg chg="mod">
          <ac:chgData name="Martin Siemienski Andersen" userId="3e5b9027-db81-4bdb-8ff3-173865797b46" providerId="ADAL" clId="{AF868CFA-BB7E-4759-992B-DAB81E63E2D4}" dt="2024-06-10T07:42:38.745" v="66" actId="5793"/>
          <ac:spMkLst>
            <pc:docMk/>
            <pc:sldMk cId="4294393476" sldId="434"/>
            <ac:spMk id="5" creationId="{B735D18A-0288-6507-0214-0F91B518E50A}"/>
          </ac:spMkLst>
        </pc:spChg>
      </pc:sldChg>
      <pc:sldChg chg="addSp delSp modSp del mod setBg">
        <pc:chgData name="Martin Siemienski Andersen" userId="3e5b9027-db81-4bdb-8ff3-173865797b46" providerId="ADAL" clId="{AF868CFA-BB7E-4759-992B-DAB81E63E2D4}" dt="2024-06-10T12:12:42.071" v="2619" actId="47"/>
        <pc:sldMkLst>
          <pc:docMk/>
          <pc:sldMk cId="1196842481" sldId="435"/>
        </pc:sldMkLst>
        <pc:spChg chg="add mod">
          <ac:chgData name="Martin Siemienski Andersen" userId="3e5b9027-db81-4bdb-8ff3-173865797b46" providerId="ADAL" clId="{AF868CFA-BB7E-4759-992B-DAB81E63E2D4}" dt="2024-06-10T11:42:18.785" v="1218"/>
          <ac:spMkLst>
            <pc:docMk/>
            <pc:sldMk cId="1196842481" sldId="435"/>
            <ac:spMk id="2" creationId="{D172D204-BFD1-D0F9-CA59-F20F21627FD5}"/>
          </ac:spMkLst>
        </pc:spChg>
        <pc:spChg chg="mod">
          <ac:chgData name="Martin Siemienski Andersen" userId="3e5b9027-db81-4bdb-8ff3-173865797b46" providerId="ADAL" clId="{AF868CFA-BB7E-4759-992B-DAB81E63E2D4}" dt="2024-06-10T11:41:23.261" v="1204" actId="20577"/>
          <ac:spMkLst>
            <pc:docMk/>
            <pc:sldMk cId="1196842481" sldId="435"/>
            <ac:spMk id="4" creationId="{6F92C1FD-4DE7-4E61-B8D9-CE73E10E0B9F}"/>
          </ac:spMkLst>
        </pc:spChg>
        <pc:spChg chg="del mod">
          <ac:chgData name="Martin Siemienski Andersen" userId="3e5b9027-db81-4bdb-8ff3-173865797b46" providerId="ADAL" clId="{AF868CFA-BB7E-4759-992B-DAB81E63E2D4}" dt="2024-06-10T11:42:10.720" v="1216" actId="478"/>
          <ac:spMkLst>
            <pc:docMk/>
            <pc:sldMk cId="1196842481" sldId="435"/>
            <ac:spMk id="10" creationId="{3D0AAF83-FE81-6E6A-1462-73361EC35649}"/>
          </ac:spMkLst>
        </pc:spChg>
        <pc:picChg chg="mod">
          <ac:chgData name="Martin Siemienski Andersen" userId="3e5b9027-db81-4bdb-8ff3-173865797b46" providerId="ADAL" clId="{AF868CFA-BB7E-4759-992B-DAB81E63E2D4}" dt="2024-06-10T11:42:22.070" v="1219" actId="1076"/>
          <ac:picMkLst>
            <pc:docMk/>
            <pc:sldMk cId="1196842481" sldId="435"/>
            <ac:picMk id="9" creationId="{EBD211D7-B540-8E7B-816C-1FCAA1BC8202}"/>
          </ac:picMkLst>
        </pc:picChg>
      </pc:sldChg>
      <pc:sldChg chg="addSp delSp modSp new mod modClrScheme chgLayout">
        <pc:chgData name="Martin Siemienski Andersen" userId="3e5b9027-db81-4bdb-8ff3-173865797b46" providerId="ADAL" clId="{AF868CFA-BB7E-4759-992B-DAB81E63E2D4}" dt="2024-06-10T07:40:30.587" v="56" actId="20577"/>
        <pc:sldMkLst>
          <pc:docMk/>
          <pc:sldMk cId="1212518026" sldId="436"/>
        </pc:sldMkLst>
        <pc:spChg chg="del">
          <ac:chgData name="Martin Siemienski Andersen" userId="3e5b9027-db81-4bdb-8ff3-173865797b46" providerId="ADAL" clId="{AF868CFA-BB7E-4759-992B-DAB81E63E2D4}" dt="2024-06-10T07:40:11.828" v="1" actId="700"/>
          <ac:spMkLst>
            <pc:docMk/>
            <pc:sldMk cId="1212518026" sldId="436"/>
            <ac:spMk id="2" creationId="{1DF2F7E1-D689-2271-11CC-19ED63EE1AB8}"/>
          </ac:spMkLst>
        </pc:spChg>
        <pc:spChg chg="del mod ord">
          <ac:chgData name="Martin Siemienski Andersen" userId="3e5b9027-db81-4bdb-8ff3-173865797b46" providerId="ADAL" clId="{AF868CFA-BB7E-4759-992B-DAB81E63E2D4}" dt="2024-06-10T07:40:11.828" v="1" actId="700"/>
          <ac:spMkLst>
            <pc:docMk/>
            <pc:sldMk cId="1212518026" sldId="436"/>
            <ac:spMk id="3" creationId="{3ADC661A-3B55-0233-0309-0D99E6AEAB38}"/>
          </ac:spMkLst>
        </pc:spChg>
        <pc:spChg chg="del mod ord">
          <ac:chgData name="Martin Siemienski Andersen" userId="3e5b9027-db81-4bdb-8ff3-173865797b46" providerId="ADAL" clId="{AF868CFA-BB7E-4759-992B-DAB81E63E2D4}" dt="2024-06-10T07:40:11.828" v="1" actId="700"/>
          <ac:spMkLst>
            <pc:docMk/>
            <pc:sldMk cId="1212518026" sldId="436"/>
            <ac:spMk id="4" creationId="{35BFA91C-90C0-DF9A-090E-2B6AE28D8D09}"/>
          </ac:spMkLst>
        </pc:spChg>
        <pc:spChg chg="add mod ord">
          <ac:chgData name="Martin Siemienski Andersen" userId="3e5b9027-db81-4bdb-8ff3-173865797b46" providerId="ADAL" clId="{AF868CFA-BB7E-4759-992B-DAB81E63E2D4}" dt="2024-06-10T07:40:18.491" v="24" actId="5793"/>
          <ac:spMkLst>
            <pc:docMk/>
            <pc:sldMk cId="1212518026" sldId="436"/>
            <ac:spMk id="5" creationId="{4FC24222-7B9D-70B3-EFCD-F62FE359A01E}"/>
          </ac:spMkLst>
        </pc:spChg>
        <pc:spChg chg="add mod ord">
          <ac:chgData name="Martin Siemienski Andersen" userId="3e5b9027-db81-4bdb-8ff3-173865797b46" providerId="ADAL" clId="{AF868CFA-BB7E-4759-992B-DAB81E63E2D4}" dt="2024-06-10T07:40:30.587" v="56" actId="20577"/>
          <ac:spMkLst>
            <pc:docMk/>
            <pc:sldMk cId="1212518026" sldId="436"/>
            <ac:spMk id="6" creationId="{3079BED4-CEF4-FAC7-35BC-730882562229}"/>
          </ac:spMkLst>
        </pc:spChg>
      </pc:sldChg>
      <pc:sldChg chg="addSp delSp modSp new mod setBg modAnim">
        <pc:chgData name="Martin Siemienski Andersen" userId="3e5b9027-db81-4bdb-8ff3-173865797b46" providerId="ADAL" clId="{AF868CFA-BB7E-4759-992B-DAB81E63E2D4}" dt="2024-06-10T10:28:54.821" v="938" actId="6549"/>
        <pc:sldMkLst>
          <pc:docMk/>
          <pc:sldMk cId="1060892384" sldId="437"/>
        </pc:sldMkLst>
        <pc:spChg chg="del">
          <ac:chgData name="Martin Siemienski Andersen" userId="3e5b9027-db81-4bdb-8ff3-173865797b46" providerId="ADAL" clId="{AF868CFA-BB7E-4759-992B-DAB81E63E2D4}" dt="2024-06-10T08:00:32.896" v="78" actId="478"/>
          <ac:spMkLst>
            <pc:docMk/>
            <pc:sldMk cId="1060892384" sldId="437"/>
            <ac:spMk id="2" creationId="{21EEBA56-3F8B-5AD7-C2C1-F5E61FFDB0EC}"/>
          </ac:spMkLst>
        </pc:spChg>
        <pc:spChg chg="mod">
          <ac:chgData name="Martin Siemienski Andersen" userId="3e5b9027-db81-4bdb-8ff3-173865797b46" providerId="ADAL" clId="{AF868CFA-BB7E-4759-992B-DAB81E63E2D4}" dt="2024-06-10T08:12:40.676" v="176" actId="20577"/>
          <ac:spMkLst>
            <pc:docMk/>
            <pc:sldMk cId="1060892384" sldId="437"/>
            <ac:spMk id="4" creationId="{28154BEB-3294-E31D-BB02-53C68BB7E7B3}"/>
          </ac:spMkLst>
        </pc:spChg>
        <pc:spChg chg="mod">
          <ac:chgData name="Martin Siemienski Andersen" userId="3e5b9027-db81-4bdb-8ff3-173865797b46" providerId="ADAL" clId="{AF868CFA-BB7E-4759-992B-DAB81E63E2D4}" dt="2024-06-10T10:00:11.686" v="780" actId="27636"/>
          <ac:spMkLst>
            <pc:docMk/>
            <pc:sldMk cId="1060892384" sldId="437"/>
            <ac:spMk id="5" creationId="{7539FD14-0499-FBB4-792B-CB2D18351482}"/>
          </ac:spMkLst>
        </pc:spChg>
        <pc:spChg chg="add del mod">
          <ac:chgData name="Martin Siemienski Andersen" userId="3e5b9027-db81-4bdb-8ff3-173865797b46" providerId="ADAL" clId="{AF868CFA-BB7E-4759-992B-DAB81E63E2D4}" dt="2024-06-10T08:18:06.748" v="369" actId="478"/>
          <ac:spMkLst>
            <pc:docMk/>
            <pc:sldMk cId="1060892384" sldId="437"/>
            <ac:spMk id="7" creationId="{71D3F60F-8F84-DCAA-E65A-522DB100A47F}"/>
          </ac:spMkLst>
        </pc:spChg>
        <pc:spChg chg="add mod">
          <ac:chgData name="Martin Siemienski Andersen" userId="3e5b9027-db81-4bdb-8ff3-173865797b46" providerId="ADAL" clId="{AF868CFA-BB7E-4759-992B-DAB81E63E2D4}" dt="2024-06-10T10:28:54.821" v="938" actId="6549"/>
          <ac:spMkLst>
            <pc:docMk/>
            <pc:sldMk cId="1060892384" sldId="437"/>
            <ac:spMk id="9" creationId="{87FC47A8-566C-4A76-88A1-6FA4863ACD0F}"/>
          </ac:spMkLst>
        </pc:spChg>
      </pc:sldChg>
      <pc:sldChg chg="addSp modSp new mod setBg">
        <pc:chgData name="Martin Siemienski Andersen" userId="3e5b9027-db81-4bdb-8ff3-173865797b46" providerId="ADAL" clId="{AF868CFA-BB7E-4759-992B-DAB81E63E2D4}" dt="2024-06-10T10:25:35.537" v="929" actId="14100"/>
        <pc:sldMkLst>
          <pc:docMk/>
          <pc:sldMk cId="3763903401" sldId="438"/>
        </pc:sldMkLst>
        <pc:spChg chg="mod">
          <ac:chgData name="Martin Siemienski Andersen" userId="3e5b9027-db81-4bdb-8ff3-173865797b46" providerId="ADAL" clId="{AF868CFA-BB7E-4759-992B-DAB81E63E2D4}" dt="2024-06-10T08:22:50.494" v="451" actId="20577"/>
          <ac:spMkLst>
            <pc:docMk/>
            <pc:sldMk cId="3763903401" sldId="438"/>
            <ac:spMk id="3" creationId="{3A814B9B-FEB5-33CB-26A3-D6CFDF6EA927}"/>
          </ac:spMkLst>
        </pc:spChg>
        <pc:spChg chg="mod">
          <ac:chgData name="Martin Siemienski Andersen" userId="3e5b9027-db81-4bdb-8ff3-173865797b46" providerId="ADAL" clId="{AF868CFA-BB7E-4759-992B-DAB81E63E2D4}" dt="2024-06-10T10:25:35.537" v="929" actId="14100"/>
          <ac:spMkLst>
            <pc:docMk/>
            <pc:sldMk cId="3763903401" sldId="438"/>
            <ac:spMk id="4" creationId="{8242F963-01CF-752A-8FC5-724A463891E7}"/>
          </ac:spMkLst>
        </pc:spChg>
        <pc:picChg chg="add mod">
          <ac:chgData name="Martin Siemienski Andersen" userId="3e5b9027-db81-4bdb-8ff3-173865797b46" providerId="ADAL" clId="{AF868CFA-BB7E-4759-992B-DAB81E63E2D4}" dt="2024-06-10T08:20:30.359" v="390" actId="1076"/>
          <ac:picMkLst>
            <pc:docMk/>
            <pc:sldMk cId="3763903401" sldId="438"/>
            <ac:picMk id="6" creationId="{FD616B64-2164-6D61-1876-E833D9B85866}"/>
          </ac:picMkLst>
        </pc:picChg>
      </pc:sldChg>
      <pc:sldChg chg="modSp new del mod">
        <pc:chgData name="Martin Siemienski Andersen" userId="3e5b9027-db81-4bdb-8ff3-173865797b46" providerId="ADAL" clId="{AF868CFA-BB7E-4759-992B-DAB81E63E2D4}" dt="2024-06-10T09:16:53.047" v="485" actId="47"/>
        <pc:sldMkLst>
          <pc:docMk/>
          <pc:sldMk cId="863978643" sldId="439"/>
        </pc:sldMkLst>
        <pc:spChg chg="mod">
          <ac:chgData name="Martin Siemienski Andersen" userId="3e5b9027-db81-4bdb-8ff3-173865797b46" providerId="ADAL" clId="{AF868CFA-BB7E-4759-992B-DAB81E63E2D4}" dt="2024-06-10T09:16:30.385" v="481" actId="20577"/>
          <ac:spMkLst>
            <pc:docMk/>
            <pc:sldMk cId="863978643" sldId="439"/>
            <ac:spMk id="4" creationId="{44F028E1-3420-A615-6CE7-D30CC13FAAAC}"/>
          </ac:spMkLst>
        </pc:spChg>
      </pc:sldChg>
      <pc:sldChg chg="modSp add mod">
        <pc:chgData name="Martin Siemienski Andersen" userId="3e5b9027-db81-4bdb-8ff3-173865797b46" providerId="ADAL" clId="{AF868CFA-BB7E-4759-992B-DAB81E63E2D4}" dt="2024-06-10T09:17:13.245" v="503" actId="20577"/>
        <pc:sldMkLst>
          <pc:docMk/>
          <pc:sldMk cId="2756594161" sldId="440"/>
        </pc:sldMkLst>
        <pc:spChg chg="mod">
          <ac:chgData name="Martin Siemienski Andersen" userId="3e5b9027-db81-4bdb-8ff3-173865797b46" providerId="ADAL" clId="{AF868CFA-BB7E-4759-992B-DAB81E63E2D4}" dt="2024-06-10T09:17:13.245" v="503" actId="20577"/>
          <ac:spMkLst>
            <pc:docMk/>
            <pc:sldMk cId="2756594161" sldId="440"/>
            <ac:spMk id="4" creationId="{59C70F1C-A4DA-997F-51B4-3736B4CD1A39}"/>
          </ac:spMkLst>
        </pc:spChg>
        <pc:spChg chg="mod">
          <ac:chgData name="Martin Siemienski Andersen" userId="3e5b9027-db81-4bdb-8ff3-173865797b46" providerId="ADAL" clId="{AF868CFA-BB7E-4759-992B-DAB81E63E2D4}" dt="2024-06-10T09:17:07.288" v="502" actId="27636"/>
          <ac:spMkLst>
            <pc:docMk/>
            <pc:sldMk cId="2756594161" sldId="440"/>
            <ac:spMk id="5" creationId="{B735D18A-0288-6507-0214-0F91B518E50A}"/>
          </ac:spMkLst>
        </pc:spChg>
      </pc:sldChg>
      <pc:sldChg chg="add ord setBg">
        <pc:chgData name="Martin Siemienski Andersen" userId="3e5b9027-db81-4bdb-8ff3-173865797b46" providerId="ADAL" clId="{AF868CFA-BB7E-4759-992B-DAB81E63E2D4}" dt="2024-06-10T09:35:05.890" v="510"/>
        <pc:sldMkLst>
          <pc:docMk/>
          <pc:sldMk cId="4084934322" sldId="451"/>
        </pc:sldMkLst>
      </pc:sldChg>
      <pc:sldChg chg="addSp delSp modSp new mod setBg modClrScheme chgLayout">
        <pc:chgData name="Martin Siemienski Andersen" userId="3e5b9027-db81-4bdb-8ff3-173865797b46" providerId="ADAL" clId="{AF868CFA-BB7E-4759-992B-DAB81E63E2D4}" dt="2024-06-10T10:29:42.689" v="940" actId="14100"/>
        <pc:sldMkLst>
          <pc:docMk/>
          <pc:sldMk cId="3277984566" sldId="452"/>
        </pc:sldMkLst>
        <pc:spChg chg="del">
          <ac:chgData name="Martin Siemienski Andersen" userId="3e5b9027-db81-4bdb-8ff3-173865797b46" providerId="ADAL" clId="{AF868CFA-BB7E-4759-992B-DAB81E63E2D4}" dt="2024-06-10T09:43:50.038" v="514" actId="700"/>
          <ac:spMkLst>
            <pc:docMk/>
            <pc:sldMk cId="3277984566" sldId="452"/>
            <ac:spMk id="2" creationId="{B08AF4B5-7D02-BF96-CA18-1CA162B6D3CA}"/>
          </ac:spMkLst>
        </pc:spChg>
        <pc:spChg chg="mod ord">
          <ac:chgData name="Martin Siemienski Andersen" userId="3e5b9027-db81-4bdb-8ff3-173865797b46" providerId="ADAL" clId="{AF868CFA-BB7E-4759-992B-DAB81E63E2D4}" dt="2024-06-10T09:43:50.038" v="514" actId="700"/>
          <ac:spMkLst>
            <pc:docMk/>
            <pc:sldMk cId="3277984566" sldId="452"/>
            <ac:spMk id="3" creationId="{C4E7B13B-0029-0E83-F3B9-9628EF09BFA0}"/>
          </ac:spMkLst>
        </pc:spChg>
        <pc:spChg chg="del mod ord">
          <ac:chgData name="Martin Siemienski Andersen" userId="3e5b9027-db81-4bdb-8ff3-173865797b46" providerId="ADAL" clId="{AF868CFA-BB7E-4759-992B-DAB81E63E2D4}" dt="2024-06-10T09:43:50.038" v="514" actId="700"/>
          <ac:spMkLst>
            <pc:docMk/>
            <pc:sldMk cId="3277984566" sldId="452"/>
            <ac:spMk id="4" creationId="{D060C9EB-566F-690A-E5F2-B5D034EFB309}"/>
          </ac:spMkLst>
        </pc:spChg>
        <pc:spChg chg="del mod ord">
          <ac:chgData name="Martin Siemienski Andersen" userId="3e5b9027-db81-4bdb-8ff3-173865797b46" providerId="ADAL" clId="{AF868CFA-BB7E-4759-992B-DAB81E63E2D4}" dt="2024-06-10T09:43:50.038" v="514" actId="700"/>
          <ac:spMkLst>
            <pc:docMk/>
            <pc:sldMk cId="3277984566" sldId="452"/>
            <ac:spMk id="5" creationId="{AEDDA19E-7F75-A64F-B56B-DA0E89669D40}"/>
          </ac:spMkLst>
        </pc:spChg>
        <pc:spChg chg="add mod ord">
          <ac:chgData name="Martin Siemienski Andersen" userId="3e5b9027-db81-4bdb-8ff3-173865797b46" providerId="ADAL" clId="{AF868CFA-BB7E-4759-992B-DAB81E63E2D4}" dt="2024-06-10T09:48:42.312" v="544" actId="20577"/>
          <ac:spMkLst>
            <pc:docMk/>
            <pc:sldMk cId="3277984566" sldId="452"/>
            <ac:spMk id="6" creationId="{6F880B94-909B-F860-1ADE-9D01310854FF}"/>
          </ac:spMkLst>
        </pc:spChg>
        <pc:spChg chg="add mod ord">
          <ac:chgData name="Martin Siemienski Andersen" userId="3e5b9027-db81-4bdb-8ff3-173865797b46" providerId="ADAL" clId="{AF868CFA-BB7E-4759-992B-DAB81E63E2D4}" dt="2024-06-10T09:59:32.879" v="760" actId="20577"/>
          <ac:spMkLst>
            <pc:docMk/>
            <pc:sldMk cId="3277984566" sldId="452"/>
            <ac:spMk id="7" creationId="{B28FC61F-7177-C009-8CE3-52F13D2A4FF6}"/>
          </ac:spMkLst>
        </pc:spChg>
        <pc:spChg chg="add del mod">
          <ac:chgData name="Martin Siemienski Andersen" userId="3e5b9027-db81-4bdb-8ff3-173865797b46" providerId="ADAL" clId="{AF868CFA-BB7E-4759-992B-DAB81E63E2D4}" dt="2024-06-10T09:59:01.656" v="704" actId="478"/>
          <ac:spMkLst>
            <pc:docMk/>
            <pc:sldMk cId="3277984566" sldId="452"/>
            <ac:spMk id="9" creationId="{A8CE189B-D222-03D3-4DF4-11911E0DC347}"/>
          </ac:spMkLst>
        </pc:spChg>
        <pc:spChg chg="add mod">
          <ac:chgData name="Martin Siemienski Andersen" userId="3e5b9027-db81-4bdb-8ff3-173865797b46" providerId="ADAL" clId="{AF868CFA-BB7E-4759-992B-DAB81E63E2D4}" dt="2024-06-10T10:29:42.689" v="940" actId="14100"/>
          <ac:spMkLst>
            <pc:docMk/>
            <pc:sldMk cId="3277984566" sldId="452"/>
            <ac:spMk id="12" creationId="{76E7311A-A120-08AD-A0BF-99769F5C2FF4}"/>
          </ac:spMkLst>
        </pc:spChg>
        <pc:graphicFrameChg chg="add mod modGraphic">
          <ac:chgData name="Martin Siemienski Andersen" userId="3e5b9027-db81-4bdb-8ff3-173865797b46" providerId="ADAL" clId="{AF868CFA-BB7E-4759-992B-DAB81E63E2D4}" dt="2024-06-10T09:57:47.562" v="703" actId="404"/>
          <ac:graphicFrameMkLst>
            <pc:docMk/>
            <pc:sldMk cId="3277984566" sldId="452"/>
            <ac:graphicFrameMk id="10" creationId="{CE3E495C-34EF-99C9-15DE-AF82E164F863}"/>
          </ac:graphicFrameMkLst>
        </pc:graphicFrameChg>
      </pc:sldChg>
      <pc:sldChg chg="addSp delSp modSp add mod setBg">
        <pc:chgData name="Martin Siemienski Andersen" userId="3e5b9027-db81-4bdb-8ff3-173865797b46" providerId="ADAL" clId="{AF868CFA-BB7E-4759-992B-DAB81E63E2D4}" dt="2024-06-10T10:11:07.569" v="863" actId="1076"/>
        <pc:sldMkLst>
          <pc:docMk/>
          <pc:sldMk cId="51150599" sldId="453"/>
        </pc:sldMkLst>
        <pc:spChg chg="add mod">
          <ac:chgData name="Martin Siemienski Andersen" userId="3e5b9027-db81-4bdb-8ff3-173865797b46" providerId="ADAL" clId="{AF868CFA-BB7E-4759-992B-DAB81E63E2D4}" dt="2024-06-10T10:10:11.328" v="845" actId="478"/>
          <ac:spMkLst>
            <pc:docMk/>
            <pc:sldMk cId="51150599" sldId="453"/>
            <ac:spMk id="4" creationId="{E48EA16C-631C-6DC2-5C9B-BB93D2B1048F}"/>
          </ac:spMkLst>
        </pc:spChg>
        <pc:spChg chg="del">
          <ac:chgData name="Martin Siemienski Andersen" userId="3e5b9027-db81-4bdb-8ff3-173865797b46" providerId="ADAL" clId="{AF868CFA-BB7E-4759-992B-DAB81E63E2D4}" dt="2024-06-10T10:10:11.328" v="845" actId="478"/>
          <ac:spMkLst>
            <pc:docMk/>
            <pc:sldMk cId="51150599" sldId="453"/>
            <ac:spMk id="7" creationId="{B28FC61F-7177-C009-8CE3-52F13D2A4FF6}"/>
          </ac:spMkLst>
        </pc:spChg>
        <pc:spChg chg="add mod">
          <ac:chgData name="Martin Siemienski Andersen" userId="3e5b9027-db81-4bdb-8ff3-173865797b46" providerId="ADAL" clId="{AF868CFA-BB7E-4759-992B-DAB81E63E2D4}" dt="2024-06-10T10:11:07.569" v="863" actId="1076"/>
          <ac:spMkLst>
            <pc:docMk/>
            <pc:sldMk cId="51150599" sldId="453"/>
            <ac:spMk id="8" creationId="{BEF0FCC0-ACE0-E431-8D3C-5E22144F6186}"/>
          </ac:spMkLst>
        </pc:spChg>
        <pc:spChg chg="del">
          <ac:chgData name="Martin Siemienski Andersen" userId="3e5b9027-db81-4bdb-8ff3-173865797b46" providerId="ADAL" clId="{AF868CFA-BB7E-4759-992B-DAB81E63E2D4}" dt="2024-06-10T10:10:13.896" v="846" actId="478"/>
          <ac:spMkLst>
            <pc:docMk/>
            <pc:sldMk cId="51150599" sldId="453"/>
            <ac:spMk id="12" creationId="{76E7311A-A120-08AD-A0BF-99769F5C2FF4}"/>
          </ac:spMkLst>
        </pc:spChg>
      </pc:sldChg>
      <pc:sldChg chg="addSp delSp modSp new mod modClrScheme chgLayout">
        <pc:chgData name="Martin Siemienski Andersen" userId="3e5b9027-db81-4bdb-8ff3-173865797b46" providerId="ADAL" clId="{AF868CFA-BB7E-4759-992B-DAB81E63E2D4}" dt="2024-06-10T11:41:08.980" v="1188" actId="700"/>
        <pc:sldMkLst>
          <pc:docMk/>
          <pc:sldMk cId="4221987274" sldId="454"/>
        </pc:sldMkLst>
        <pc:spChg chg="del mod ord">
          <ac:chgData name="Martin Siemienski Andersen" userId="3e5b9027-db81-4bdb-8ff3-173865797b46" providerId="ADAL" clId="{AF868CFA-BB7E-4759-992B-DAB81E63E2D4}" dt="2024-06-10T11:41:08.980" v="1188" actId="700"/>
          <ac:spMkLst>
            <pc:docMk/>
            <pc:sldMk cId="4221987274" sldId="454"/>
            <ac:spMk id="2" creationId="{96FA0204-0167-C5B6-CB32-29BFDD33CF10}"/>
          </ac:spMkLst>
        </pc:spChg>
        <pc:spChg chg="mod ord">
          <ac:chgData name="Martin Siemienski Andersen" userId="3e5b9027-db81-4bdb-8ff3-173865797b46" providerId="ADAL" clId="{AF868CFA-BB7E-4759-992B-DAB81E63E2D4}" dt="2024-06-10T11:41:08.980" v="1188" actId="700"/>
          <ac:spMkLst>
            <pc:docMk/>
            <pc:sldMk cId="4221987274" sldId="454"/>
            <ac:spMk id="3" creationId="{C021E756-1430-F4FB-6314-F0785E627E6A}"/>
          </ac:spMkLst>
        </pc:spChg>
        <pc:spChg chg="mod ord">
          <ac:chgData name="Martin Siemienski Andersen" userId="3e5b9027-db81-4bdb-8ff3-173865797b46" providerId="ADAL" clId="{AF868CFA-BB7E-4759-992B-DAB81E63E2D4}" dt="2024-06-10T11:41:08.980" v="1188" actId="700"/>
          <ac:spMkLst>
            <pc:docMk/>
            <pc:sldMk cId="4221987274" sldId="454"/>
            <ac:spMk id="4" creationId="{C6BA0550-0F20-68DD-0268-FB7AE3B95EE9}"/>
          </ac:spMkLst>
        </pc:spChg>
        <pc:spChg chg="del mod ord">
          <ac:chgData name="Martin Siemienski Andersen" userId="3e5b9027-db81-4bdb-8ff3-173865797b46" providerId="ADAL" clId="{AF868CFA-BB7E-4759-992B-DAB81E63E2D4}" dt="2024-06-10T11:41:08.980" v="1188" actId="700"/>
          <ac:spMkLst>
            <pc:docMk/>
            <pc:sldMk cId="4221987274" sldId="454"/>
            <ac:spMk id="5" creationId="{3AC24C6F-1DAD-3F82-5950-D7E962EFDFF9}"/>
          </ac:spMkLst>
        </pc:spChg>
        <pc:spChg chg="add mod ord">
          <ac:chgData name="Martin Siemienski Andersen" userId="3e5b9027-db81-4bdb-8ff3-173865797b46" providerId="ADAL" clId="{AF868CFA-BB7E-4759-992B-DAB81E63E2D4}" dt="2024-06-10T11:41:08.980" v="1188" actId="700"/>
          <ac:spMkLst>
            <pc:docMk/>
            <pc:sldMk cId="4221987274" sldId="454"/>
            <ac:spMk id="6" creationId="{11F33E90-852C-D154-9CAD-BFBA1EFA4D5E}"/>
          </ac:spMkLst>
        </pc:spChg>
        <pc:spChg chg="add mod ord">
          <ac:chgData name="Martin Siemienski Andersen" userId="3e5b9027-db81-4bdb-8ff3-173865797b46" providerId="ADAL" clId="{AF868CFA-BB7E-4759-992B-DAB81E63E2D4}" dt="2024-06-10T11:41:08.980" v="1188" actId="700"/>
          <ac:spMkLst>
            <pc:docMk/>
            <pc:sldMk cId="4221987274" sldId="454"/>
            <ac:spMk id="7" creationId="{52D81520-74DF-475A-5011-C6F0044C4FCF}"/>
          </ac:spMkLst>
        </pc:spChg>
      </pc:sldChg>
      <pc:sldChg chg="addSp delSp modSp add mod">
        <pc:chgData name="Martin Siemienski Andersen" userId="3e5b9027-db81-4bdb-8ff3-173865797b46" providerId="ADAL" clId="{AF868CFA-BB7E-4759-992B-DAB81E63E2D4}" dt="2024-06-10T11:37:47.668" v="1162" actId="478"/>
        <pc:sldMkLst>
          <pc:docMk/>
          <pc:sldMk cId="362489735" sldId="455"/>
        </pc:sldMkLst>
        <pc:spChg chg="del">
          <ac:chgData name="Martin Siemienski Andersen" userId="3e5b9027-db81-4bdb-8ff3-173865797b46" providerId="ADAL" clId="{AF868CFA-BB7E-4759-992B-DAB81E63E2D4}" dt="2024-06-10T11:36:25.274" v="1073" actId="478"/>
          <ac:spMkLst>
            <pc:docMk/>
            <pc:sldMk cId="362489735" sldId="455"/>
            <ac:spMk id="3" creationId="{34F098F7-D09A-C610-BBF8-740FFA74ECAC}"/>
          </ac:spMkLst>
        </pc:spChg>
        <pc:spChg chg="del">
          <ac:chgData name="Martin Siemienski Andersen" userId="3e5b9027-db81-4bdb-8ff3-173865797b46" providerId="ADAL" clId="{AF868CFA-BB7E-4759-992B-DAB81E63E2D4}" dt="2024-06-10T11:37:47.668" v="1162" actId="478"/>
          <ac:spMkLst>
            <pc:docMk/>
            <pc:sldMk cId="362489735" sldId="455"/>
            <ac:spMk id="5" creationId="{E510237B-B054-4B83-9A2B-545D7CE247BC}"/>
          </ac:spMkLst>
        </pc:spChg>
        <pc:spChg chg="add mod">
          <ac:chgData name="Martin Siemienski Andersen" userId="3e5b9027-db81-4bdb-8ff3-173865797b46" providerId="ADAL" clId="{AF868CFA-BB7E-4759-992B-DAB81E63E2D4}" dt="2024-06-10T11:37:41.232" v="1161" actId="20577"/>
          <ac:spMkLst>
            <pc:docMk/>
            <pc:sldMk cId="362489735" sldId="455"/>
            <ac:spMk id="6" creationId="{3F50FF4F-C564-8376-6D84-073AAF51C7B2}"/>
          </ac:spMkLst>
        </pc:spChg>
        <pc:spChg chg="add mod">
          <ac:chgData name="Martin Siemienski Andersen" userId="3e5b9027-db81-4bdb-8ff3-173865797b46" providerId="ADAL" clId="{AF868CFA-BB7E-4759-992B-DAB81E63E2D4}" dt="2024-06-10T11:37:47.668" v="1162" actId="478"/>
          <ac:spMkLst>
            <pc:docMk/>
            <pc:sldMk cId="362489735" sldId="455"/>
            <ac:spMk id="8" creationId="{1A4BD292-2D34-75EC-33F3-FE3903B34611}"/>
          </ac:spMkLst>
        </pc:spChg>
      </pc:sldChg>
      <pc:sldChg chg="delSp modSp add mod setBg">
        <pc:chgData name="Martin Siemienski Andersen" userId="3e5b9027-db81-4bdb-8ff3-173865797b46" providerId="ADAL" clId="{AF868CFA-BB7E-4759-992B-DAB81E63E2D4}" dt="2024-06-10T12:50:14.025" v="4701" actId="20577"/>
        <pc:sldMkLst>
          <pc:docMk/>
          <pc:sldMk cId="3371561081" sldId="456"/>
        </pc:sldMkLst>
        <pc:spChg chg="mod">
          <ac:chgData name="Martin Siemienski Andersen" userId="3e5b9027-db81-4bdb-8ff3-173865797b46" providerId="ADAL" clId="{AF868CFA-BB7E-4759-992B-DAB81E63E2D4}" dt="2024-06-10T12:50:14.025" v="4701" actId="20577"/>
          <ac:spMkLst>
            <pc:docMk/>
            <pc:sldMk cId="3371561081" sldId="456"/>
            <ac:spMk id="5" creationId="{DE5FC5B0-3D2F-4396-A23C-FACBFB06F9A7}"/>
          </ac:spMkLst>
        </pc:spChg>
        <pc:spChg chg="del">
          <ac:chgData name="Martin Siemienski Andersen" userId="3e5b9027-db81-4bdb-8ff3-173865797b46" providerId="ADAL" clId="{AF868CFA-BB7E-4759-992B-DAB81E63E2D4}" dt="2024-06-10T12:48:46.553" v="4671" actId="478"/>
          <ac:spMkLst>
            <pc:docMk/>
            <pc:sldMk cId="3371561081" sldId="456"/>
            <ac:spMk id="10" creationId="{3D0AAF83-FE81-6E6A-1462-73361EC35649}"/>
          </ac:spMkLst>
        </pc:spChg>
        <pc:spChg chg="mod">
          <ac:chgData name="Martin Siemienski Andersen" userId="3e5b9027-db81-4bdb-8ff3-173865797b46" providerId="ADAL" clId="{AF868CFA-BB7E-4759-992B-DAB81E63E2D4}" dt="2024-06-10T12:49:17.097" v="4674"/>
          <ac:spMkLst>
            <pc:docMk/>
            <pc:sldMk cId="3371561081" sldId="456"/>
            <ac:spMk id="14" creationId="{D513320F-1E82-6DD7-85EB-8EF71470F712}"/>
          </ac:spMkLst>
        </pc:spChg>
      </pc:sldChg>
      <pc:sldChg chg="delSp modSp add mod setBg">
        <pc:chgData name="Martin Siemienski Andersen" userId="3e5b9027-db81-4bdb-8ff3-173865797b46" providerId="ADAL" clId="{AF868CFA-BB7E-4759-992B-DAB81E63E2D4}" dt="2024-06-10T13:06:30.577" v="4845" actId="20577"/>
        <pc:sldMkLst>
          <pc:docMk/>
          <pc:sldMk cId="3802414924" sldId="457"/>
        </pc:sldMkLst>
        <pc:spChg chg="mod">
          <ac:chgData name="Martin Siemienski Andersen" userId="3e5b9027-db81-4bdb-8ff3-173865797b46" providerId="ADAL" clId="{AF868CFA-BB7E-4759-992B-DAB81E63E2D4}" dt="2024-06-10T12:37:47.715" v="3608" actId="20577"/>
          <ac:spMkLst>
            <pc:docMk/>
            <pc:sldMk cId="3802414924" sldId="457"/>
            <ac:spMk id="4" creationId="{6F92C1FD-4DE7-4E61-B8D9-CE73E10E0B9F}"/>
          </ac:spMkLst>
        </pc:spChg>
        <pc:spChg chg="mod">
          <ac:chgData name="Martin Siemienski Andersen" userId="3e5b9027-db81-4bdb-8ff3-173865797b46" providerId="ADAL" clId="{AF868CFA-BB7E-4759-992B-DAB81E63E2D4}" dt="2024-06-10T13:06:30.577" v="4845" actId="20577"/>
          <ac:spMkLst>
            <pc:docMk/>
            <pc:sldMk cId="3802414924" sldId="457"/>
            <ac:spMk id="5" creationId="{DE5FC5B0-3D2F-4396-A23C-FACBFB06F9A7}"/>
          </ac:spMkLst>
        </pc:spChg>
        <pc:spChg chg="del">
          <ac:chgData name="Martin Siemienski Andersen" userId="3e5b9027-db81-4bdb-8ff3-173865797b46" providerId="ADAL" clId="{AF868CFA-BB7E-4759-992B-DAB81E63E2D4}" dt="2024-06-10T12:47:57.115" v="4657" actId="478"/>
          <ac:spMkLst>
            <pc:docMk/>
            <pc:sldMk cId="3802414924" sldId="457"/>
            <ac:spMk id="9" creationId="{8E3B4581-4682-C275-1698-3681B7C73569}"/>
          </ac:spMkLst>
        </pc:spChg>
        <pc:spChg chg="del">
          <ac:chgData name="Martin Siemienski Andersen" userId="3e5b9027-db81-4bdb-8ff3-173865797b46" providerId="ADAL" clId="{AF868CFA-BB7E-4759-992B-DAB81E63E2D4}" dt="2024-06-10T12:48:38.525" v="4669" actId="478"/>
          <ac:spMkLst>
            <pc:docMk/>
            <pc:sldMk cId="3802414924" sldId="457"/>
            <ac:spMk id="10" creationId="{3D0AAF83-FE81-6E6A-1462-73361EC35649}"/>
          </ac:spMkLst>
        </pc:spChg>
        <pc:spChg chg="del mod">
          <ac:chgData name="Martin Siemienski Andersen" userId="3e5b9027-db81-4bdb-8ff3-173865797b46" providerId="ADAL" clId="{AF868CFA-BB7E-4759-992B-DAB81E63E2D4}" dt="2024-06-10T12:47:52.637" v="4656" actId="478"/>
          <ac:spMkLst>
            <pc:docMk/>
            <pc:sldMk cId="3802414924" sldId="457"/>
            <ac:spMk id="14" creationId="{D513320F-1E82-6DD7-85EB-8EF71470F712}"/>
          </ac:spMkLst>
        </pc:spChg>
      </pc:sldChg>
      <pc:sldMasterChg chg="modSp mod modSldLayout">
        <pc:chgData name="Martin Siemienski Andersen" userId="3e5b9027-db81-4bdb-8ff3-173865797b46" providerId="ADAL" clId="{AF868CFA-BB7E-4759-992B-DAB81E63E2D4}" dt="2024-06-10T10:24:47.343" v="928" actId="14100"/>
        <pc:sldMasterMkLst>
          <pc:docMk/>
          <pc:sldMasterMk cId="1377184672" sldId="2147484005"/>
        </pc:sldMasterMkLst>
        <pc:spChg chg="mod">
          <ac:chgData name="Martin Siemienski Andersen" userId="3e5b9027-db81-4bdb-8ff3-173865797b46" providerId="ADAL" clId="{AF868CFA-BB7E-4759-992B-DAB81E63E2D4}" dt="2024-06-10T10:24:47.343" v="928" actId="14100"/>
          <ac:spMkLst>
            <pc:docMk/>
            <pc:sldMasterMk cId="1377184672" sldId="2147484005"/>
            <ac:spMk id="6" creationId="{00000000-0000-0000-0000-000000000000}"/>
          </ac:spMkLst>
        </pc:spChg>
        <pc:sldLayoutChg chg="modSp mod setBg">
          <pc:chgData name="Martin Siemienski Andersen" userId="3e5b9027-db81-4bdb-8ff3-173865797b46" providerId="ADAL" clId="{AF868CFA-BB7E-4759-992B-DAB81E63E2D4}" dt="2024-06-10T10:24:30.799" v="918" actId="20577"/>
          <pc:sldLayoutMkLst>
            <pc:docMk/>
            <pc:sldMasterMk cId="1377184672" sldId="2147484005"/>
            <pc:sldLayoutMk cId="113143049" sldId="2147484056"/>
          </pc:sldLayoutMkLst>
          <pc:spChg chg="mod">
            <ac:chgData name="Martin Siemienski Andersen" userId="3e5b9027-db81-4bdb-8ff3-173865797b46" providerId="ADAL" clId="{AF868CFA-BB7E-4759-992B-DAB81E63E2D4}" dt="2024-06-10T10:21:41.062" v="908" actId="12"/>
            <ac:spMkLst>
              <pc:docMk/>
              <pc:sldMasterMk cId="1377184672" sldId="2147484005"/>
              <pc:sldLayoutMk cId="113143049" sldId="2147484056"/>
              <ac:spMk id="3" creationId="{00000000-0000-0000-0000-000000000000}"/>
            </ac:spMkLst>
          </pc:spChg>
          <pc:spChg chg="mod">
            <ac:chgData name="Martin Siemienski Andersen" userId="3e5b9027-db81-4bdb-8ff3-173865797b46" providerId="ADAL" clId="{AF868CFA-BB7E-4759-992B-DAB81E63E2D4}" dt="2024-06-10T10:24:30.799" v="918" actId="20577"/>
            <ac:spMkLst>
              <pc:docMk/>
              <pc:sldMasterMk cId="1377184672" sldId="2147484005"/>
              <pc:sldLayoutMk cId="113143049" sldId="2147484056"/>
              <ac:spMk id="4" creationId="{00000000-0000-0000-0000-000000000000}"/>
            </ac:spMkLst>
          </pc:spChg>
          <pc:spChg chg="mod">
            <ac:chgData name="Martin Siemienski Andersen" userId="3e5b9027-db81-4bdb-8ff3-173865797b46" providerId="ADAL" clId="{AF868CFA-BB7E-4759-992B-DAB81E63E2D4}" dt="2024-06-10T10:20:11.867" v="901" actId="14100"/>
            <ac:spMkLst>
              <pc:docMk/>
              <pc:sldMasterMk cId="1377184672" sldId="2147484005"/>
              <pc:sldLayoutMk cId="113143049" sldId="2147484056"/>
              <ac:spMk id="5"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5694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56948"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55711"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56291"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500" noProof="0" dirty="0"/>
            <a:t>Tokens in C</a:t>
          </a:r>
        </a:p>
      </dgm:t>
    </dgm:pt>
    <dgm:pt modelId="{4764781C-0A7E-437D-A5A3-7FE315335671}" type="parTrans" cxnId="{F2DF25CF-E234-4694-9020-0531F3A42D4A}">
      <dgm:prSet/>
      <dgm:spPr/>
      <dgm:t>
        <a:bodyPr/>
        <a:lstStyle/>
        <a:p>
          <a:endParaRPr lang="en-US" sz="500" noProof="0" dirty="0"/>
        </a:p>
      </dgm:t>
    </dgm:pt>
    <dgm:pt modelId="{2E392CA9-FC57-4CCD-9FAE-221D640476DC}" type="sibTrans" cxnId="{F2DF25CF-E234-4694-9020-0531F3A42D4A}">
      <dgm:prSet/>
      <dgm:spPr/>
      <dgm:t>
        <a:bodyPr/>
        <a:lstStyle/>
        <a:p>
          <a:endParaRPr lang="en-US" sz="500" noProof="0" dirty="0"/>
        </a:p>
      </dgm:t>
    </dgm:pt>
    <dgm:pt modelId="{633632CF-3971-4DAE-9D7B-30F94F90EF74}">
      <dgm:prSet phldrT="[Tekst]" custT="1"/>
      <dgm:spPr/>
      <dgm:t>
        <a:bodyPr/>
        <a:lstStyle/>
        <a:p>
          <a:r>
            <a:rPr lang="en-US" sz="500" noProof="0" dirty="0"/>
            <a:t>Keywords</a:t>
          </a:r>
        </a:p>
      </dgm:t>
    </dgm:pt>
    <dgm:pt modelId="{5BA73491-6D8F-4D54-8C22-ED9718E8C773}" type="parTrans" cxnId="{BC8E6780-3FC5-4C5B-B5F0-A3B95D6AD797}">
      <dgm:prSet/>
      <dgm:spPr/>
      <dgm:t>
        <a:bodyPr/>
        <a:lstStyle/>
        <a:p>
          <a:endParaRPr lang="en-US" sz="500" noProof="0" dirty="0"/>
        </a:p>
      </dgm:t>
    </dgm:pt>
    <dgm:pt modelId="{D3D2AE8F-62FA-4DE6-9400-38E384816E25}" type="sibTrans" cxnId="{BC8E6780-3FC5-4C5B-B5F0-A3B95D6AD797}">
      <dgm:prSet/>
      <dgm:spPr/>
      <dgm:t>
        <a:bodyPr/>
        <a:lstStyle/>
        <a:p>
          <a:endParaRPr lang="en-US" sz="500" noProof="0" dirty="0"/>
        </a:p>
      </dgm:t>
    </dgm:pt>
    <dgm:pt modelId="{A4AA5E78-2E83-4F60-8055-685BC550D62A}">
      <dgm:prSet phldrT="[Tekst]" custT="1"/>
      <dgm:spPr/>
      <dgm:t>
        <a:bodyPr/>
        <a:lstStyle/>
        <a:p>
          <a:r>
            <a:rPr lang="en-US" sz="500" noProof="0" dirty="0"/>
            <a:t>Operators</a:t>
          </a:r>
        </a:p>
      </dgm:t>
    </dgm:pt>
    <dgm:pt modelId="{88CF5CEC-22C5-4BBA-8046-80EB3D1D5343}" type="parTrans" cxnId="{278D86BD-DD72-4BE8-B251-CC7ACEE349AC}">
      <dgm:prSet/>
      <dgm:spPr/>
      <dgm:t>
        <a:bodyPr/>
        <a:lstStyle/>
        <a:p>
          <a:endParaRPr lang="en-US" sz="500" noProof="0" dirty="0"/>
        </a:p>
      </dgm:t>
    </dgm:pt>
    <dgm:pt modelId="{240E04B3-7F9A-4CAC-AA69-24A02A09EAF4}" type="sibTrans" cxnId="{278D86BD-DD72-4BE8-B251-CC7ACEE349AC}">
      <dgm:prSet/>
      <dgm:spPr/>
      <dgm:t>
        <a:bodyPr/>
        <a:lstStyle/>
        <a:p>
          <a:endParaRPr lang="en-US" sz="500" noProof="0" dirty="0"/>
        </a:p>
      </dgm:t>
    </dgm:pt>
    <dgm:pt modelId="{1E34E429-3B1C-474D-9623-B03C5A0898DC}">
      <dgm:prSet phldrT="[Tekst]" custT="1"/>
      <dgm:spPr/>
      <dgm:t>
        <a:bodyPr/>
        <a:lstStyle/>
        <a:p>
          <a:r>
            <a:rPr lang="en-US" sz="500" noProof="0" dirty="0"/>
            <a:t>Strings</a:t>
          </a:r>
        </a:p>
      </dgm:t>
    </dgm:pt>
    <dgm:pt modelId="{4F7FBD52-D6A1-4338-9771-F2002E5F6B75}" type="parTrans" cxnId="{807EA633-E7DE-4E18-BA8E-0A3EAA0C411A}">
      <dgm:prSet/>
      <dgm:spPr/>
      <dgm:t>
        <a:bodyPr/>
        <a:lstStyle/>
        <a:p>
          <a:endParaRPr lang="en-US" sz="500" noProof="0" dirty="0"/>
        </a:p>
      </dgm:t>
    </dgm:pt>
    <dgm:pt modelId="{252ADE1E-C336-44E3-B1D6-1F82450F38D6}" type="sibTrans" cxnId="{807EA633-E7DE-4E18-BA8E-0A3EAA0C411A}">
      <dgm:prSet/>
      <dgm:spPr/>
      <dgm:t>
        <a:bodyPr/>
        <a:lstStyle/>
        <a:p>
          <a:endParaRPr lang="en-US" sz="500" noProof="0" dirty="0"/>
        </a:p>
      </dgm:t>
    </dgm:pt>
    <dgm:pt modelId="{BC0BE655-0F5F-495D-9A00-DAC06F460A34}">
      <dgm:prSet phldrT="[Tekst]" custT="1"/>
      <dgm:spPr/>
      <dgm:t>
        <a:bodyPr/>
        <a:lstStyle/>
        <a:p>
          <a:r>
            <a:rPr lang="en-US" sz="500" noProof="0" dirty="0"/>
            <a:t>Constants</a:t>
          </a:r>
        </a:p>
      </dgm:t>
    </dgm:pt>
    <dgm:pt modelId="{334B7B4A-A0EC-4BE3-BD57-2D500CC655D9}" type="parTrans" cxnId="{5874247F-2422-4E47-8E05-B8808B53F5C9}">
      <dgm:prSet/>
      <dgm:spPr/>
      <dgm:t>
        <a:bodyPr/>
        <a:lstStyle/>
        <a:p>
          <a:endParaRPr lang="en-US" sz="500" noProof="0" dirty="0"/>
        </a:p>
      </dgm:t>
    </dgm:pt>
    <dgm:pt modelId="{B44FBCDD-38D0-4763-9095-FA316015ED4F}" type="sibTrans" cxnId="{5874247F-2422-4E47-8E05-B8808B53F5C9}">
      <dgm:prSet/>
      <dgm:spPr/>
      <dgm:t>
        <a:bodyPr/>
        <a:lstStyle/>
        <a:p>
          <a:endParaRPr lang="en-US" sz="500" noProof="0" dirty="0"/>
        </a:p>
      </dgm:t>
    </dgm:pt>
    <dgm:pt modelId="{9C26E6AD-47AB-46A2-B2EA-EF1F57DFDC1B}">
      <dgm:prSet phldrT="[Tekst]" custT="1"/>
      <dgm:spPr/>
      <dgm:t>
        <a:bodyPr/>
        <a:lstStyle/>
        <a:p>
          <a:r>
            <a:rPr lang="en-US" sz="400" noProof="0" dirty="0"/>
            <a:t>void</a:t>
          </a:r>
        </a:p>
      </dgm:t>
    </dgm:pt>
    <dgm:pt modelId="{F77BA94F-5F5A-4244-B671-7D147C089B9A}" type="parTrans" cxnId="{5A22C309-0586-4676-BBD3-0E8848D1186D}">
      <dgm:prSet/>
      <dgm:spPr/>
      <dgm:t>
        <a:bodyPr/>
        <a:lstStyle/>
        <a:p>
          <a:endParaRPr lang="en-US" sz="500" noProof="0" dirty="0"/>
        </a:p>
      </dgm:t>
    </dgm:pt>
    <dgm:pt modelId="{511E7827-8C48-4812-81C5-1BFB2F3AE3BA}" type="sibTrans" cxnId="{5A22C309-0586-4676-BBD3-0E8848D1186D}">
      <dgm:prSet/>
      <dgm:spPr/>
      <dgm:t>
        <a:bodyPr/>
        <a:lstStyle/>
        <a:p>
          <a:endParaRPr lang="en-US" sz="500" noProof="0" dirty="0"/>
        </a:p>
      </dgm:t>
    </dgm:pt>
    <dgm:pt modelId="{D125D46D-5803-498C-8210-A47012081385}">
      <dgm:prSet phldrT="[Tekst]" custT="1"/>
      <dgm:spPr/>
      <dgm:t>
        <a:bodyPr/>
        <a:lstStyle/>
        <a:p>
          <a:r>
            <a:rPr lang="en-US" sz="400" noProof="0" dirty="0" err="1"/>
            <a:t>Arithmatic</a:t>
          </a:r>
          <a:r>
            <a:rPr lang="en-US" sz="400" noProof="0" dirty="0"/>
            <a:t>: +, -, /, *, %</a:t>
          </a:r>
        </a:p>
      </dgm:t>
    </dgm:pt>
    <dgm:pt modelId="{6C9F876D-C243-48CC-A6C6-3E603B596FCC}" type="sibTrans" cxnId="{2D0F2247-A216-40B8-8D4C-D1B2BE8034F2}">
      <dgm:prSet/>
      <dgm:spPr/>
      <dgm:t>
        <a:bodyPr/>
        <a:lstStyle/>
        <a:p>
          <a:endParaRPr lang="en-US" sz="500" noProof="0" dirty="0"/>
        </a:p>
      </dgm:t>
    </dgm:pt>
    <dgm:pt modelId="{ECBAC60C-C54E-43D5-B4DD-7D03D17F79BB}" type="parTrans" cxnId="{2D0F2247-A216-40B8-8D4C-D1B2BE8034F2}">
      <dgm:prSet/>
      <dgm:spPr/>
      <dgm:t>
        <a:bodyPr/>
        <a:lstStyle/>
        <a:p>
          <a:endParaRPr lang="en-US" sz="500" noProof="0" dirty="0"/>
        </a:p>
      </dgm:t>
    </dgm:pt>
    <dgm:pt modelId="{789381F5-38E8-4D18-8E95-BD320E8E1B63}">
      <dgm:prSet phldrT="[Tekst]" custT="1"/>
      <dgm:spPr/>
      <dgm:t>
        <a:bodyPr/>
        <a:lstStyle/>
        <a:p>
          <a:r>
            <a:rPr lang="en-US" sz="400" noProof="0" dirty="0"/>
            <a:t>Relational: &lt;, &lt;=, &gt;, &gt;=, ==, !=</a:t>
          </a:r>
        </a:p>
      </dgm:t>
    </dgm:pt>
    <dgm:pt modelId="{9A4EFD8F-03F9-4ED5-B373-EE8E6CEF662D}" type="parTrans" cxnId="{876981AD-75BF-4375-8BD3-A0DA1E9791A0}">
      <dgm:prSet/>
      <dgm:spPr/>
      <dgm:t>
        <a:bodyPr/>
        <a:lstStyle/>
        <a:p>
          <a:endParaRPr lang="en-US" sz="500" noProof="0" dirty="0"/>
        </a:p>
      </dgm:t>
    </dgm:pt>
    <dgm:pt modelId="{3D2EC0CF-B602-45D2-9AD5-1644DD271D0F}" type="sibTrans" cxnId="{876981AD-75BF-4375-8BD3-A0DA1E9791A0}">
      <dgm:prSet/>
      <dgm:spPr/>
      <dgm:t>
        <a:bodyPr/>
        <a:lstStyle/>
        <a:p>
          <a:endParaRPr lang="en-US" sz="500" noProof="0" dirty="0"/>
        </a:p>
      </dgm:t>
    </dgm:pt>
    <dgm:pt modelId="{F53F0496-01AD-40B1-BEC5-C28B736DB0ED}">
      <dgm:prSet phldrT="[Tekst]" custT="1"/>
      <dgm:spPr/>
      <dgm:t>
        <a:bodyPr/>
        <a:lstStyle/>
        <a:p>
          <a:r>
            <a:rPr lang="en-US" sz="400" noProof="0" dirty="0"/>
            <a:t>Logical: &amp;&amp;, ||, !</a:t>
          </a:r>
        </a:p>
      </dgm:t>
    </dgm:pt>
    <dgm:pt modelId="{D64FE767-F5E9-4BFB-BD3F-EF4B418AB559}" type="parTrans" cxnId="{19AB12D5-191F-4D42-84DE-4F0B5F501851}">
      <dgm:prSet/>
      <dgm:spPr/>
      <dgm:t>
        <a:bodyPr/>
        <a:lstStyle/>
        <a:p>
          <a:endParaRPr lang="en-US" sz="500" noProof="0" dirty="0"/>
        </a:p>
      </dgm:t>
    </dgm:pt>
    <dgm:pt modelId="{75047260-0C40-4E21-ACA0-4A586AC16CDB}" type="sibTrans" cxnId="{19AB12D5-191F-4D42-84DE-4F0B5F501851}">
      <dgm:prSet/>
      <dgm:spPr/>
      <dgm:t>
        <a:bodyPr/>
        <a:lstStyle/>
        <a:p>
          <a:endParaRPr lang="en-US" sz="500" noProof="0" dirty="0"/>
        </a:p>
      </dgm:t>
    </dgm:pt>
    <dgm:pt modelId="{A5734974-0BE2-4CD5-99FC-825F199813B3}">
      <dgm:prSet phldrT="[Tekst]" custT="1"/>
      <dgm:spPr/>
      <dgm:t>
        <a:bodyPr/>
        <a:lstStyle/>
        <a:p>
          <a:r>
            <a:rPr lang="en-US" sz="400" noProof="0" dirty="0"/>
            <a:t>Bitwise: &amp;, |, &lt;&lt;, &gt;&gt;, ~, ^</a:t>
          </a:r>
        </a:p>
      </dgm:t>
    </dgm:pt>
    <dgm:pt modelId="{8C2BF4B1-B6F2-4A77-97BB-A66B22F99EB5}" type="parTrans" cxnId="{777BBB1E-A092-4BFA-A01E-15F297309BC0}">
      <dgm:prSet/>
      <dgm:spPr/>
      <dgm:t>
        <a:bodyPr/>
        <a:lstStyle/>
        <a:p>
          <a:endParaRPr lang="en-US" sz="500" noProof="0" dirty="0"/>
        </a:p>
      </dgm:t>
    </dgm:pt>
    <dgm:pt modelId="{EBB34965-3941-495F-8828-2B62F607CF25}" type="sibTrans" cxnId="{777BBB1E-A092-4BFA-A01E-15F297309BC0}">
      <dgm:prSet/>
      <dgm:spPr/>
      <dgm:t>
        <a:bodyPr/>
        <a:lstStyle/>
        <a:p>
          <a:endParaRPr lang="en-US" sz="500" noProof="0" dirty="0"/>
        </a:p>
      </dgm:t>
    </dgm:pt>
    <dgm:pt modelId="{A14220CC-E46E-4BB5-A14B-0F59CA674199}">
      <dgm:prSet phldrT="[Tekst]" custT="1"/>
      <dgm:spPr/>
      <dgm:t>
        <a:bodyPr/>
        <a:lstStyle/>
        <a:p>
          <a:r>
            <a:rPr lang="en-US" sz="400" noProof="0" dirty="0"/>
            <a:t>“Hello, World!”</a:t>
          </a:r>
        </a:p>
      </dgm:t>
    </dgm:pt>
    <dgm:pt modelId="{B088BEBF-AE62-4103-8EC7-80EA85259D7F}" type="parTrans" cxnId="{03DFE3FF-FA26-40CC-9B65-624CC6B53608}">
      <dgm:prSet/>
      <dgm:spPr/>
      <dgm:t>
        <a:bodyPr/>
        <a:lstStyle/>
        <a:p>
          <a:endParaRPr lang="en-US" sz="500" noProof="0" dirty="0"/>
        </a:p>
      </dgm:t>
    </dgm:pt>
    <dgm:pt modelId="{3D14F5B7-8E45-416A-A422-19F15DB604C5}" type="sibTrans" cxnId="{03DFE3FF-FA26-40CC-9B65-624CC6B53608}">
      <dgm:prSet/>
      <dgm:spPr/>
      <dgm:t>
        <a:bodyPr/>
        <a:lstStyle/>
        <a:p>
          <a:endParaRPr lang="en-US" sz="500" noProof="0" dirty="0"/>
        </a:p>
      </dgm:t>
    </dgm:pt>
    <dgm:pt modelId="{743610C1-9835-4646-A186-61AF59C69A49}">
      <dgm:prSet phldrT="[Tekst]" custT="1"/>
      <dgm:spPr/>
      <dgm:t>
        <a:bodyPr/>
        <a:lstStyle/>
        <a:p>
          <a:r>
            <a:rPr lang="en-US" sz="400" noProof="0" dirty="0"/>
            <a:t>Integer</a:t>
          </a:r>
        </a:p>
      </dgm:t>
    </dgm:pt>
    <dgm:pt modelId="{6EDA1C38-4764-4423-8060-5ED8CCC0F01A}" type="parTrans" cxnId="{EE8F14E8-23AD-46BF-8DB9-EB490DF860F0}">
      <dgm:prSet/>
      <dgm:spPr/>
      <dgm:t>
        <a:bodyPr/>
        <a:lstStyle/>
        <a:p>
          <a:endParaRPr lang="en-US" sz="500" noProof="0" dirty="0"/>
        </a:p>
      </dgm:t>
    </dgm:pt>
    <dgm:pt modelId="{13176DFB-8060-426F-95B7-3C1710C0F4B6}" type="sibTrans" cxnId="{EE8F14E8-23AD-46BF-8DB9-EB490DF860F0}">
      <dgm:prSet/>
      <dgm:spPr/>
      <dgm:t>
        <a:bodyPr/>
        <a:lstStyle/>
        <a:p>
          <a:endParaRPr lang="en-US" sz="500" noProof="0" dirty="0"/>
        </a:p>
      </dgm:t>
    </dgm:pt>
    <dgm:pt modelId="{B6D2EDFE-802F-4E0C-93BF-A0ED98D0E7F6}">
      <dgm:prSet phldrT="[Tekst]" custT="1"/>
      <dgm:spPr/>
      <dgm:t>
        <a:bodyPr/>
        <a:lstStyle/>
        <a:p>
          <a:r>
            <a:rPr lang="en-US" sz="400" noProof="0" dirty="0"/>
            <a:t>Float</a:t>
          </a:r>
        </a:p>
      </dgm:t>
    </dgm:pt>
    <dgm:pt modelId="{47311D9D-83D8-4ACE-B991-1A0240300974}" type="parTrans" cxnId="{E6006B6D-1FA5-4923-AB45-E77CB3871ADC}">
      <dgm:prSet/>
      <dgm:spPr/>
      <dgm:t>
        <a:bodyPr/>
        <a:lstStyle/>
        <a:p>
          <a:endParaRPr lang="en-US" sz="500" noProof="0" dirty="0"/>
        </a:p>
      </dgm:t>
    </dgm:pt>
    <dgm:pt modelId="{2B79E227-8857-4522-97AB-48E450018EF2}" type="sibTrans" cxnId="{E6006B6D-1FA5-4923-AB45-E77CB3871ADC}">
      <dgm:prSet/>
      <dgm:spPr/>
      <dgm:t>
        <a:bodyPr/>
        <a:lstStyle/>
        <a:p>
          <a:endParaRPr lang="en-US" sz="500" noProof="0" dirty="0"/>
        </a:p>
      </dgm:t>
    </dgm:pt>
    <dgm:pt modelId="{F35C074E-D97A-4488-BCC5-DD2EC3E4159B}">
      <dgm:prSet phldrT="[Tekst]" custT="1"/>
      <dgm:spPr/>
      <dgm:t>
        <a:bodyPr/>
        <a:lstStyle/>
        <a:p>
          <a:r>
            <a:rPr lang="en-US" sz="400" noProof="0" dirty="0"/>
            <a:t>Character</a:t>
          </a:r>
        </a:p>
      </dgm:t>
    </dgm:pt>
    <dgm:pt modelId="{4E44B729-4FD2-400E-8B90-BD1D868B0915}" type="parTrans" cxnId="{50F60C8B-23EB-450B-BD68-60C2AD72238A}">
      <dgm:prSet/>
      <dgm:spPr/>
      <dgm:t>
        <a:bodyPr/>
        <a:lstStyle/>
        <a:p>
          <a:endParaRPr lang="en-US" sz="500" noProof="0" dirty="0"/>
        </a:p>
      </dgm:t>
    </dgm:pt>
    <dgm:pt modelId="{4BEFC5DD-50E1-4FBC-8871-071A9976849E}" type="sibTrans" cxnId="{50F60C8B-23EB-450B-BD68-60C2AD72238A}">
      <dgm:prSet/>
      <dgm:spPr/>
      <dgm:t>
        <a:bodyPr/>
        <a:lstStyle/>
        <a:p>
          <a:endParaRPr lang="en-US" sz="500" noProof="0" dirty="0"/>
        </a:p>
      </dgm:t>
    </dgm:pt>
    <dgm:pt modelId="{D379CC98-9369-4B4E-AFF9-DCF4FDEA7672}">
      <dgm:prSet phldrT="[Tekst]" custT="1"/>
      <dgm:spPr/>
      <dgm:t>
        <a:bodyPr/>
        <a:lstStyle/>
        <a:p>
          <a:r>
            <a:rPr lang="en-US" sz="500" noProof="0" dirty="0"/>
            <a:t>Special Characters</a:t>
          </a:r>
        </a:p>
      </dgm:t>
    </dgm:pt>
    <dgm:pt modelId="{3C498F2D-6E89-4945-84AB-C0166F5E6B66}" type="parTrans" cxnId="{F98607BB-FCE2-4D66-9362-2D3214635102}">
      <dgm:prSet/>
      <dgm:spPr/>
      <dgm:t>
        <a:bodyPr/>
        <a:lstStyle/>
        <a:p>
          <a:endParaRPr lang="en-US" sz="700" noProof="0" dirty="0"/>
        </a:p>
      </dgm:t>
    </dgm:pt>
    <dgm:pt modelId="{D8D87258-3AAC-4040-AA74-C678A2F6A4B8}" type="sibTrans" cxnId="{F98607BB-FCE2-4D66-9362-2D3214635102}">
      <dgm:prSet/>
      <dgm:spPr/>
      <dgm:t>
        <a:bodyPr/>
        <a:lstStyle/>
        <a:p>
          <a:endParaRPr lang="en-US" sz="700" noProof="0" dirty="0"/>
        </a:p>
      </dgm:t>
    </dgm:pt>
    <dgm:pt modelId="{35B1A56A-297B-4326-8815-E7CCDD729A8D}">
      <dgm:prSet phldrT="[Tekst]" custT="1"/>
      <dgm:spPr/>
      <dgm:t>
        <a:bodyPr/>
        <a:lstStyle/>
        <a:p>
          <a:r>
            <a:rPr lang="en-US" sz="500" noProof="0" dirty="0"/>
            <a:t>Identifies</a:t>
          </a:r>
          <a:br>
            <a:rPr lang="en-US" sz="500" noProof="0" dirty="0"/>
          </a:br>
          <a:r>
            <a:rPr lang="en-US" sz="500" noProof="0" dirty="0"/>
            <a:t>(user-defined)</a:t>
          </a:r>
        </a:p>
      </dgm:t>
    </dgm:pt>
    <dgm:pt modelId="{4F079034-0A01-4BF7-A6C0-E37F7B442244}" type="parTrans" cxnId="{04C15435-C161-4B89-B68A-766FF58653FF}">
      <dgm:prSet/>
      <dgm:spPr/>
      <dgm:t>
        <a:bodyPr/>
        <a:lstStyle/>
        <a:p>
          <a:endParaRPr lang="en-US" sz="700" noProof="0" dirty="0"/>
        </a:p>
      </dgm:t>
    </dgm:pt>
    <dgm:pt modelId="{06AE8BEB-D9BA-4651-B908-BB7E024E3256}" type="sibTrans" cxnId="{04C15435-C161-4B89-B68A-766FF58653FF}">
      <dgm:prSet/>
      <dgm:spPr/>
      <dgm:t>
        <a:bodyPr/>
        <a:lstStyle/>
        <a:p>
          <a:endParaRPr lang="en-US" sz="700" noProof="0" dirty="0"/>
        </a:p>
      </dgm:t>
    </dgm:pt>
    <dgm:pt modelId="{69E7C492-A0CD-449E-9C33-4CAE3655DFB0}">
      <dgm:prSet phldrT="[Tekst]" custT="1"/>
      <dgm:spPr/>
      <dgm:t>
        <a:bodyPr/>
        <a:lstStyle/>
        <a:p>
          <a:r>
            <a:rPr lang="da-DK" sz="400" noProof="0" dirty="0" err="1"/>
            <a:t>Conditonal</a:t>
          </a:r>
          <a:r>
            <a:rPr lang="da-DK" sz="400" noProof="0" dirty="0"/>
            <a:t>: ? :</a:t>
          </a:r>
          <a:endParaRPr lang="en-US" sz="400" noProof="0" dirty="0"/>
        </a:p>
      </dgm:t>
    </dgm:pt>
    <dgm:pt modelId="{E252E372-499C-4A2A-9F73-A5A42CA6D3ED}" type="parTrans" cxnId="{396F8493-FD28-41DB-B26E-EDC61B59B918}">
      <dgm:prSet/>
      <dgm:spPr/>
      <dgm:t>
        <a:bodyPr/>
        <a:lstStyle/>
        <a:p>
          <a:endParaRPr lang="en-US" sz="700"/>
        </a:p>
      </dgm:t>
    </dgm:pt>
    <dgm:pt modelId="{2900A165-48FB-4ECC-881B-369CF6B53168}" type="sibTrans" cxnId="{396F8493-FD28-41DB-B26E-EDC61B59B918}">
      <dgm:prSet/>
      <dgm:spPr/>
      <dgm:t>
        <a:bodyPr/>
        <a:lstStyle/>
        <a:p>
          <a:endParaRPr lang="en-US" sz="700"/>
        </a:p>
      </dgm:t>
    </dgm:pt>
    <dgm:pt modelId="{03C281E7-DDB5-49A7-B1F9-898033612503}">
      <dgm:prSet phldrT="[Tekst]" custT="1"/>
      <dgm:spPr/>
      <dgm:t>
        <a:bodyPr/>
        <a:lstStyle/>
        <a:p>
          <a:r>
            <a:rPr lang="da-DK" sz="400" noProof="0" dirty="0" err="1"/>
            <a:t>Assignment</a:t>
          </a:r>
          <a:r>
            <a:rPr lang="da-DK" sz="400" noProof="0" dirty="0"/>
            <a:t>: =, +=, -=, *=, /=, %=</a:t>
          </a:r>
          <a:endParaRPr lang="en-US" sz="400" noProof="0" dirty="0"/>
        </a:p>
      </dgm:t>
    </dgm:pt>
    <dgm:pt modelId="{AD1672D5-A022-4166-B47C-FDADE706D3DF}" type="parTrans" cxnId="{0F9D7608-C575-4A39-B343-A20803F3485F}">
      <dgm:prSet/>
      <dgm:spPr/>
      <dgm:t>
        <a:bodyPr/>
        <a:lstStyle/>
        <a:p>
          <a:endParaRPr lang="en-US" sz="700"/>
        </a:p>
      </dgm:t>
    </dgm:pt>
    <dgm:pt modelId="{7E4A52EC-6D57-4D82-AA8E-ADC5C6967529}" type="sibTrans" cxnId="{0F9D7608-C575-4A39-B343-A20803F3485F}">
      <dgm:prSet/>
      <dgm:spPr/>
      <dgm:t>
        <a:bodyPr/>
        <a:lstStyle/>
        <a:p>
          <a:endParaRPr lang="en-US" sz="700"/>
        </a:p>
      </dgm:t>
    </dgm:pt>
    <dgm:pt modelId="{B3FB488A-56A7-4EA8-BCA2-4C93732FA7FC}">
      <dgm:prSet phldrT="[Tekst]" custT="1"/>
      <dgm:spPr/>
      <dgm:t>
        <a:bodyPr/>
        <a:lstStyle/>
        <a:p>
          <a:r>
            <a:rPr lang="da-DK" sz="400" noProof="0" dirty="0" err="1"/>
            <a:t>while</a:t>
          </a:r>
          <a:endParaRPr lang="en-US" sz="400" noProof="0" dirty="0"/>
        </a:p>
      </dgm:t>
    </dgm:pt>
    <dgm:pt modelId="{97117355-84E6-4A4D-BFA7-120FDBB4E866}" type="parTrans" cxnId="{7C107DE4-9BF6-4546-92F3-5F2B2D3F9995}">
      <dgm:prSet/>
      <dgm:spPr/>
      <dgm:t>
        <a:bodyPr/>
        <a:lstStyle/>
        <a:p>
          <a:endParaRPr lang="en-US" sz="700"/>
        </a:p>
      </dgm:t>
    </dgm:pt>
    <dgm:pt modelId="{F6FEBA50-1639-47B5-8AE9-FDCF9C71F566}" type="sibTrans" cxnId="{7C107DE4-9BF6-4546-92F3-5F2B2D3F9995}">
      <dgm:prSet/>
      <dgm:spPr/>
      <dgm:t>
        <a:bodyPr/>
        <a:lstStyle/>
        <a:p>
          <a:endParaRPr lang="en-US" sz="700"/>
        </a:p>
      </dgm:t>
    </dgm:pt>
    <dgm:pt modelId="{884C1984-A1DE-4153-AEE6-77E310F90212}">
      <dgm:prSet phldrT="[Tekst]" custT="1"/>
      <dgm:spPr/>
      <dgm:t>
        <a:bodyPr/>
        <a:lstStyle/>
        <a:p>
          <a:r>
            <a:rPr lang="da-DK" sz="400" noProof="0" dirty="0" err="1"/>
            <a:t>if</a:t>
          </a:r>
          <a:endParaRPr lang="en-US" sz="400" noProof="0" dirty="0"/>
        </a:p>
      </dgm:t>
    </dgm:pt>
    <dgm:pt modelId="{9F45F503-4A73-489C-AE85-E10536341517}" type="parTrans" cxnId="{26EE6089-67EB-4E8F-A947-12A5DC5DFF7C}">
      <dgm:prSet/>
      <dgm:spPr/>
      <dgm:t>
        <a:bodyPr/>
        <a:lstStyle/>
        <a:p>
          <a:endParaRPr lang="en-US" sz="700"/>
        </a:p>
      </dgm:t>
    </dgm:pt>
    <dgm:pt modelId="{E7AE3888-5294-4112-B3E9-C4445FFEE8F7}" type="sibTrans" cxnId="{26EE6089-67EB-4E8F-A947-12A5DC5DFF7C}">
      <dgm:prSet/>
      <dgm:spPr/>
      <dgm:t>
        <a:bodyPr/>
        <a:lstStyle/>
        <a:p>
          <a:endParaRPr lang="en-US" sz="700"/>
        </a:p>
      </dgm:t>
    </dgm:pt>
    <dgm:pt modelId="{45C564E4-40E9-40A3-9415-C70F26DC6101}">
      <dgm:prSet phldrT="[Tekst]" custT="1"/>
      <dgm:spPr/>
      <dgm:t>
        <a:bodyPr/>
        <a:lstStyle/>
        <a:p>
          <a:r>
            <a:rPr lang="da-DK" sz="400" noProof="0" dirty="0" err="1"/>
            <a:t>int</a:t>
          </a:r>
          <a:endParaRPr lang="da-DK" sz="400" noProof="0" dirty="0"/>
        </a:p>
      </dgm:t>
    </dgm:pt>
    <dgm:pt modelId="{89689489-F1A5-4E95-B0DB-755A3DA4438C}" type="parTrans" cxnId="{5917184B-1580-49C7-85F5-E8AA55ED4AB4}">
      <dgm:prSet/>
      <dgm:spPr/>
      <dgm:t>
        <a:bodyPr/>
        <a:lstStyle/>
        <a:p>
          <a:endParaRPr lang="en-US" sz="700"/>
        </a:p>
      </dgm:t>
    </dgm:pt>
    <dgm:pt modelId="{1A0A6A6E-A427-48F9-BAB2-EAFB47E7C44D}" type="sibTrans" cxnId="{5917184B-1580-49C7-85F5-E8AA55ED4AB4}">
      <dgm:prSet/>
      <dgm:spPr/>
      <dgm:t>
        <a:bodyPr/>
        <a:lstStyle/>
        <a:p>
          <a:endParaRPr lang="en-US" sz="700"/>
        </a:p>
      </dgm:t>
    </dgm:pt>
    <dgm:pt modelId="{3FB1CA0A-1F40-4061-847C-0A288031E770}">
      <dgm:prSet phldrT="[Tekst]" custT="1"/>
      <dgm:spPr/>
      <dgm:t>
        <a:bodyPr/>
        <a:lstStyle/>
        <a:p>
          <a:r>
            <a:rPr lang="da-DK" sz="400" noProof="0" dirty="0"/>
            <a:t>break</a:t>
          </a:r>
        </a:p>
      </dgm:t>
    </dgm:pt>
    <dgm:pt modelId="{F027E8DD-E0AE-4EA9-87D6-E322B12D7AB2}" type="parTrans" cxnId="{25C3FAFB-EF76-4941-9547-4C0F328A9926}">
      <dgm:prSet/>
      <dgm:spPr/>
      <dgm:t>
        <a:bodyPr/>
        <a:lstStyle/>
        <a:p>
          <a:endParaRPr lang="en-US" sz="700"/>
        </a:p>
      </dgm:t>
    </dgm:pt>
    <dgm:pt modelId="{25DC9335-FEEC-460D-97A6-F2B52236320D}" type="sibTrans" cxnId="{25C3FAFB-EF76-4941-9547-4C0F328A9926}">
      <dgm:prSet/>
      <dgm:spPr/>
      <dgm:t>
        <a:bodyPr/>
        <a:lstStyle/>
        <a:p>
          <a:endParaRPr lang="en-US" sz="700"/>
        </a:p>
      </dgm:t>
    </dgm:pt>
    <dgm:pt modelId="{8D362794-51A7-4CE6-994A-4BED6DDDD02F}">
      <dgm:prSet phldrT="[Tekst]" custT="1"/>
      <dgm:spPr/>
      <dgm:t>
        <a:bodyPr/>
        <a:lstStyle/>
        <a:p>
          <a:r>
            <a:rPr lang="da-DK" sz="400" noProof="0" dirty="0"/>
            <a:t>…</a:t>
          </a:r>
        </a:p>
      </dgm:t>
    </dgm:pt>
    <dgm:pt modelId="{0B55604C-08DB-49D8-95D1-C5D051A8B65C}" type="parTrans" cxnId="{2F9AEF9F-ED08-409E-B744-C13805C705AF}">
      <dgm:prSet/>
      <dgm:spPr/>
      <dgm:t>
        <a:bodyPr/>
        <a:lstStyle/>
        <a:p>
          <a:endParaRPr lang="en-US" sz="700"/>
        </a:p>
      </dgm:t>
    </dgm:pt>
    <dgm:pt modelId="{33492943-4029-4ACD-8885-54F69BC3DBA4}" type="sibTrans" cxnId="{2F9AEF9F-ED08-409E-B744-C13805C705AF}">
      <dgm:prSet/>
      <dgm:spPr/>
      <dgm:t>
        <a:bodyPr/>
        <a:lstStyle/>
        <a:p>
          <a:endParaRPr lang="en-US" sz="700"/>
        </a:p>
      </dgm:t>
    </dgm:pt>
    <dgm:pt modelId="{C7CCA8F1-3F96-4E96-90F5-ECD1D2FEC15E}">
      <dgm:prSet phldrT="[Tekst]" custT="1"/>
      <dgm:spPr/>
      <dgm:t>
        <a:bodyPr/>
        <a:lstStyle/>
        <a:p>
          <a:r>
            <a:rPr lang="da-DK" sz="500" noProof="0" dirty="0"/>
            <a:t>{}, [], (), \, /, #, …</a:t>
          </a:r>
          <a:endParaRPr lang="en-US" sz="500" noProof="0" dirty="0"/>
        </a:p>
      </dgm:t>
    </dgm:pt>
    <dgm:pt modelId="{3878C5AF-3488-462E-B12B-FB7AE2419769}" type="parTrans" cxnId="{7BFF7D9D-BA04-4420-B1F7-E69CC4FD6E93}">
      <dgm:prSet/>
      <dgm:spPr/>
      <dgm:t>
        <a:bodyPr/>
        <a:lstStyle/>
        <a:p>
          <a:endParaRPr lang="en-US" sz="700"/>
        </a:p>
      </dgm:t>
    </dgm:pt>
    <dgm:pt modelId="{62AECA73-9CA6-4492-A1EF-A28A6C22754E}" type="sibTrans" cxnId="{7BFF7D9D-BA04-4420-B1F7-E69CC4FD6E93}">
      <dgm:prSet/>
      <dgm:spPr/>
      <dgm:t>
        <a:bodyPr/>
        <a:lstStyle/>
        <a:p>
          <a:endParaRPr lang="en-US" sz="700"/>
        </a:p>
      </dgm:t>
    </dgm:pt>
    <dgm:pt modelId="{192579A5-D0C0-4988-A61F-D700CAF33C1A}">
      <dgm:prSet phldrT="[Tekst]" custT="1"/>
      <dgm:spPr/>
      <dgm:t>
        <a:bodyPr/>
        <a:lstStyle/>
        <a:p>
          <a:r>
            <a:rPr lang="da-DK" sz="500" noProof="0" dirty="0"/>
            <a:t>Variable </a:t>
          </a:r>
          <a:r>
            <a:rPr lang="da-DK" sz="500" noProof="0" dirty="0" err="1"/>
            <a:t>names</a:t>
          </a:r>
          <a:endParaRPr lang="en-US" sz="500" noProof="0" dirty="0"/>
        </a:p>
      </dgm:t>
    </dgm:pt>
    <dgm:pt modelId="{8DC9798A-47C2-4F1F-B828-299329938384}" type="parTrans" cxnId="{C01D3D05-0290-40E1-B6DD-FD6C8EF12043}">
      <dgm:prSet/>
      <dgm:spPr/>
      <dgm:t>
        <a:bodyPr/>
        <a:lstStyle/>
        <a:p>
          <a:endParaRPr lang="en-US" sz="700"/>
        </a:p>
      </dgm:t>
    </dgm:pt>
    <dgm:pt modelId="{A7E6D7B2-BB6E-4758-A632-1385A3A872FF}" type="sibTrans" cxnId="{C01D3D05-0290-40E1-B6DD-FD6C8EF12043}">
      <dgm:prSet/>
      <dgm:spPr/>
      <dgm:t>
        <a:bodyPr/>
        <a:lstStyle/>
        <a:p>
          <a:endParaRPr lang="en-US" sz="700"/>
        </a:p>
      </dgm:t>
    </dgm:pt>
    <dgm:pt modelId="{3D084AE4-D05E-494C-B4E3-F39A1D52C591}">
      <dgm:prSet phldrT="[Tekst]" custT="1"/>
      <dgm:spPr/>
      <dgm:t>
        <a:bodyPr/>
        <a:lstStyle/>
        <a:p>
          <a:r>
            <a:rPr lang="da-DK" sz="500" noProof="0" dirty="0" err="1"/>
            <a:t>Function</a:t>
          </a:r>
          <a:r>
            <a:rPr lang="da-DK" sz="500" noProof="0" dirty="0"/>
            <a:t> </a:t>
          </a:r>
          <a:r>
            <a:rPr lang="da-DK" sz="500" noProof="0" dirty="0" err="1"/>
            <a:t>names</a:t>
          </a:r>
          <a:endParaRPr lang="en-US" sz="500" noProof="0" dirty="0"/>
        </a:p>
      </dgm:t>
    </dgm:pt>
    <dgm:pt modelId="{32518531-7CC5-462C-AFF4-DB44ACB99C69}" type="parTrans" cxnId="{13487F7B-8DC2-4BD8-BBCA-081021E23F87}">
      <dgm:prSet/>
      <dgm:spPr/>
      <dgm:t>
        <a:bodyPr/>
        <a:lstStyle/>
        <a:p>
          <a:endParaRPr lang="en-US" sz="700"/>
        </a:p>
      </dgm:t>
    </dgm:pt>
    <dgm:pt modelId="{BA990C9E-6FD3-4A41-BBB1-5006A9BE99DF}" type="sibTrans" cxnId="{13487F7B-8DC2-4BD8-BBCA-081021E23F87}">
      <dgm:prSet/>
      <dgm:spPr/>
      <dgm:t>
        <a:bodyPr/>
        <a:lstStyle/>
        <a:p>
          <a:endParaRPr lang="en-US" sz="700"/>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5694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56948"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55711"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56291"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804759" y="1271781"/>
          <a:ext cx="207463" cy="1227138"/>
        </a:xfrm>
        <a:custGeom>
          <a:avLst/>
          <a:gdLst/>
          <a:ahLst/>
          <a:cxnLst/>
          <a:rect l="0" t="0" r="0" b="0"/>
          <a:pathLst>
            <a:path>
              <a:moveTo>
                <a:pt x="0" y="0"/>
              </a:moveTo>
              <a:lnTo>
                <a:pt x="0" y="1227138"/>
              </a:lnTo>
              <a:lnTo>
                <a:pt x="207463" y="1227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804759" y="1271781"/>
          <a:ext cx="207463" cy="482464"/>
        </a:xfrm>
        <a:custGeom>
          <a:avLst/>
          <a:gdLst/>
          <a:ahLst/>
          <a:cxnLst/>
          <a:rect l="0" t="0" r="0" b="0"/>
          <a:pathLst>
            <a:path>
              <a:moveTo>
                <a:pt x="0" y="0"/>
              </a:moveTo>
              <a:lnTo>
                <a:pt x="0" y="482464"/>
              </a:lnTo>
              <a:lnTo>
                <a:pt x="207463" y="4824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621" y="524418"/>
          <a:ext cx="4693373" cy="222945"/>
        </a:xfrm>
        <a:custGeom>
          <a:avLst/>
          <a:gdLst/>
          <a:ahLst/>
          <a:cxnLst/>
          <a:rect l="0" t="0" r="0" b="0"/>
          <a:pathLst>
            <a:path>
              <a:moveTo>
                <a:pt x="0" y="0"/>
              </a:moveTo>
              <a:lnTo>
                <a:pt x="0" y="112817"/>
              </a:lnTo>
              <a:lnTo>
                <a:pt x="4693373" y="112817"/>
              </a:lnTo>
              <a:lnTo>
                <a:pt x="4693373"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799282" y="1271781"/>
          <a:ext cx="157325" cy="367855"/>
        </a:xfrm>
        <a:custGeom>
          <a:avLst/>
          <a:gdLst/>
          <a:ahLst/>
          <a:cxnLst/>
          <a:rect l="0" t="0" r="0" b="0"/>
          <a:pathLst>
            <a:path>
              <a:moveTo>
                <a:pt x="0" y="0"/>
              </a:moveTo>
              <a:lnTo>
                <a:pt x="0" y="367855"/>
              </a:lnTo>
              <a:lnTo>
                <a:pt x="157325" y="3678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621" y="524418"/>
          <a:ext cx="2554195" cy="222945"/>
        </a:xfrm>
        <a:custGeom>
          <a:avLst/>
          <a:gdLst/>
          <a:ahLst/>
          <a:cxnLst/>
          <a:rect l="0" t="0" r="0" b="0"/>
          <a:pathLst>
            <a:path>
              <a:moveTo>
                <a:pt x="0" y="0"/>
              </a:moveTo>
              <a:lnTo>
                <a:pt x="0" y="112817"/>
              </a:lnTo>
              <a:lnTo>
                <a:pt x="2554195" y="112817"/>
              </a:lnTo>
              <a:lnTo>
                <a:pt x="2554195"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219977" y="1271781"/>
          <a:ext cx="152320" cy="1391163"/>
        </a:xfrm>
        <a:custGeom>
          <a:avLst/>
          <a:gdLst/>
          <a:ahLst/>
          <a:cxnLst/>
          <a:rect l="0" t="0" r="0" b="0"/>
          <a:pathLst>
            <a:path>
              <a:moveTo>
                <a:pt x="0" y="0"/>
              </a:moveTo>
              <a:lnTo>
                <a:pt x="0" y="1391163"/>
              </a:lnTo>
              <a:lnTo>
                <a:pt x="152320" y="13911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219977" y="1271781"/>
          <a:ext cx="152320" cy="878749"/>
        </a:xfrm>
        <a:custGeom>
          <a:avLst/>
          <a:gdLst/>
          <a:ahLst/>
          <a:cxnLst/>
          <a:rect l="0" t="0" r="0" b="0"/>
          <a:pathLst>
            <a:path>
              <a:moveTo>
                <a:pt x="0" y="0"/>
              </a:moveTo>
              <a:lnTo>
                <a:pt x="0" y="878749"/>
              </a:lnTo>
              <a:lnTo>
                <a:pt x="152320" y="8787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219977" y="1271781"/>
          <a:ext cx="152320" cy="366335"/>
        </a:xfrm>
        <a:custGeom>
          <a:avLst/>
          <a:gdLst/>
          <a:ahLst/>
          <a:cxnLst/>
          <a:rect l="0" t="0" r="0" b="0"/>
          <a:pathLst>
            <a:path>
              <a:moveTo>
                <a:pt x="0" y="0"/>
              </a:moveTo>
              <a:lnTo>
                <a:pt x="0" y="366335"/>
              </a:lnTo>
              <a:lnTo>
                <a:pt x="152320" y="3663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621" y="524418"/>
          <a:ext cx="961544" cy="222945"/>
        </a:xfrm>
        <a:custGeom>
          <a:avLst/>
          <a:gdLst/>
          <a:ahLst/>
          <a:cxnLst/>
          <a:rect l="0" t="0" r="0" b="0"/>
          <a:pathLst>
            <a:path>
              <a:moveTo>
                <a:pt x="0" y="0"/>
              </a:moveTo>
              <a:lnTo>
                <a:pt x="0" y="112817"/>
              </a:lnTo>
              <a:lnTo>
                <a:pt x="961544" y="112817"/>
              </a:lnTo>
              <a:lnTo>
                <a:pt x="961544"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11056" y="1271776"/>
          <a:ext cx="132929" cy="357944"/>
        </a:xfrm>
        <a:custGeom>
          <a:avLst/>
          <a:gdLst/>
          <a:ahLst/>
          <a:cxnLst/>
          <a:rect l="0" t="0" r="0" b="0"/>
          <a:pathLst>
            <a:path>
              <a:moveTo>
                <a:pt x="0" y="0"/>
              </a:moveTo>
              <a:lnTo>
                <a:pt x="0" y="357944"/>
              </a:lnTo>
              <a:lnTo>
                <a:pt x="132929" y="3579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65534" y="524418"/>
          <a:ext cx="599087" cy="222939"/>
        </a:xfrm>
        <a:custGeom>
          <a:avLst/>
          <a:gdLst/>
          <a:ahLst/>
          <a:cxnLst/>
          <a:rect l="0" t="0" r="0" b="0"/>
          <a:pathLst>
            <a:path>
              <a:moveTo>
                <a:pt x="599087" y="0"/>
              </a:moveTo>
              <a:lnTo>
                <a:pt x="599087" y="112811"/>
              </a:lnTo>
              <a:lnTo>
                <a:pt x="0" y="112811"/>
              </a:lnTo>
              <a:lnTo>
                <a:pt x="0" y="2229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1926731" y="1274472"/>
          <a:ext cx="125292" cy="2964085"/>
        </a:xfrm>
        <a:custGeom>
          <a:avLst/>
          <a:gdLst/>
          <a:ahLst/>
          <a:cxnLst/>
          <a:rect l="0" t="0" r="0" b="0"/>
          <a:pathLst>
            <a:path>
              <a:moveTo>
                <a:pt x="0" y="0"/>
              </a:moveTo>
              <a:lnTo>
                <a:pt x="0" y="2964085"/>
              </a:lnTo>
              <a:lnTo>
                <a:pt x="125292" y="29640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1926731" y="1274472"/>
          <a:ext cx="125292" cy="2445184"/>
        </a:xfrm>
        <a:custGeom>
          <a:avLst/>
          <a:gdLst/>
          <a:ahLst/>
          <a:cxnLst/>
          <a:rect l="0" t="0" r="0" b="0"/>
          <a:pathLst>
            <a:path>
              <a:moveTo>
                <a:pt x="0" y="0"/>
              </a:moveTo>
              <a:lnTo>
                <a:pt x="0" y="2445184"/>
              </a:lnTo>
              <a:lnTo>
                <a:pt x="125292" y="2445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1926731" y="1274472"/>
          <a:ext cx="125292" cy="1926283"/>
        </a:xfrm>
        <a:custGeom>
          <a:avLst/>
          <a:gdLst/>
          <a:ahLst/>
          <a:cxnLst/>
          <a:rect l="0" t="0" r="0" b="0"/>
          <a:pathLst>
            <a:path>
              <a:moveTo>
                <a:pt x="0" y="0"/>
              </a:moveTo>
              <a:lnTo>
                <a:pt x="0" y="1926283"/>
              </a:lnTo>
              <a:lnTo>
                <a:pt x="125292" y="19262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1926731" y="1274472"/>
          <a:ext cx="125292" cy="1407381"/>
        </a:xfrm>
        <a:custGeom>
          <a:avLst/>
          <a:gdLst/>
          <a:ahLst/>
          <a:cxnLst/>
          <a:rect l="0" t="0" r="0" b="0"/>
          <a:pathLst>
            <a:path>
              <a:moveTo>
                <a:pt x="0" y="0"/>
              </a:moveTo>
              <a:lnTo>
                <a:pt x="0" y="1407381"/>
              </a:lnTo>
              <a:lnTo>
                <a:pt x="125292" y="1407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1926731" y="1274472"/>
          <a:ext cx="125292" cy="888480"/>
        </a:xfrm>
        <a:custGeom>
          <a:avLst/>
          <a:gdLst/>
          <a:ahLst/>
          <a:cxnLst/>
          <a:rect l="0" t="0" r="0" b="0"/>
          <a:pathLst>
            <a:path>
              <a:moveTo>
                <a:pt x="0" y="0"/>
              </a:moveTo>
              <a:lnTo>
                <a:pt x="0" y="888480"/>
              </a:lnTo>
              <a:lnTo>
                <a:pt x="125292" y="8884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1926731" y="1274472"/>
          <a:ext cx="125292" cy="369578"/>
        </a:xfrm>
        <a:custGeom>
          <a:avLst/>
          <a:gdLst/>
          <a:ahLst/>
          <a:cxnLst/>
          <a:rect l="0" t="0" r="0" b="0"/>
          <a:pathLst>
            <a:path>
              <a:moveTo>
                <a:pt x="0" y="0"/>
              </a:moveTo>
              <a:lnTo>
                <a:pt x="0" y="369578"/>
              </a:lnTo>
              <a:lnTo>
                <a:pt x="125292" y="3695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343186" y="524418"/>
          <a:ext cx="3321435" cy="225635"/>
        </a:xfrm>
        <a:custGeom>
          <a:avLst/>
          <a:gdLst/>
          <a:ahLst/>
          <a:cxnLst/>
          <a:rect l="0" t="0" r="0" b="0"/>
          <a:pathLst>
            <a:path>
              <a:moveTo>
                <a:pt x="3321435" y="0"/>
              </a:moveTo>
              <a:lnTo>
                <a:pt x="3321435" y="115507"/>
              </a:lnTo>
              <a:lnTo>
                <a:pt x="0" y="115507"/>
              </a:lnTo>
              <a:lnTo>
                <a:pt x="0" y="2256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100720" y="1271781"/>
          <a:ext cx="276783" cy="2966775"/>
        </a:xfrm>
        <a:custGeom>
          <a:avLst/>
          <a:gdLst/>
          <a:ahLst/>
          <a:cxnLst/>
          <a:rect l="0" t="0" r="0" b="0"/>
          <a:pathLst>
            <a:path>
              <a:moveTo>
                <a:pt x="0" y="0"/>
              </a:moveTo>
              <a:lnTo>
                <a:pt x="0" y="2966775"/>
              </a:lnTo>
              <a:lnTo>
                <a:pt x="276783" y="29667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100720" y="1271781"/>
          <a:ext cx="276783" cy="2447874"/>
        </a:xfrm>
        <a:custGeom>
          <a:avLst/>
          <a:gdLst/>
          <a:ahLst/>
          <a:cxnLst/>
          <a:rect l="0" t="0" r="0" b="0"/>
          <a:pathLst>
            <a:path>
              <a:moveTo>
                <a:pt x="0" y="0"/>
              </a:moveTo>
              <a:lnTo>
                <a:pt x="0" y="2447874"/>
              </a:lnTo>
              <a:lnTo>
                <a:pt x="276783" y="24478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100720" y="1271781"/>
          <a:ext cx="276783" cy="1928973"/>
        </a:xfrm>
        <a:custGeom>
          <a:avLst/>
          <a:gdLst/>
          <a:ahLst/>
          <a:cxnLst/>
          <a:rect l="0" t="0" r="0" b="0"/>
          <a:pathLst>
            <a:path>
              <a:moveTo>
                <a:pt x="0" y="0"/>
              </a:moveTo>
              <a:lnTo>
                <a:pt x="0" y="1928973"/>
              </a:lnTo>
              <a:lnTo>
                <a:pt x="276783" y="19289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100720" y="1271781"/>
          <a:ext cx="276783" cy="1410071"/>
        </a:xfrm>
        <a:custGeom>
          <a:avLst/>
          <a:gdLst/>
          <a:ahLst/>
          <a:cxnLst/>
          <a:rect l="0" t="0" r="0" b="0"/>
          <a:pathLst>
            <a:path>
              <a:moveTo>
                <a:pt x="0" y="0"/>
              </a:moveTo>
              <a:lnTo>
                <a:pt x="0" y="1410071"/>
              </a:lnTo>
              <a:lnTo>
                <a:pt x="276783" y="14100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100720" y="1271781"/>
          <a:ext cx="276783" cy="891170"/>
        </a:xfrm>
        <a:custGeom>
          <a:avLst/>
          <a:gdLst/>
          <a:ahLst/>
          <a:cxnLst/>
          <a:rect l="0" t="0" r="0" b="0"/>
          <a:pathLst>
            <a:path>
              <a:moveTo>
                <a:pt x="0" y="0"/>
              </a:moveTo>
              <a:lnTo>
                <a:pt x="0" y="891170"/>
              </a:lnTo>
              <a:lnTo>
                <a:pt x="276783" y="8911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100720" y="1271781"/>
          <a:ext cx="276783" cy="372268"/>
        </a:xfrm>
        <a:custGeom>
          <a:avLst/>
          <a:gdLst/>
          <a:ahLst/>
          <a:cxnLst/>
          <a:rect l="0" t="0" r="0" b="0"/>
          <a:pathLst>
            <a:path>
              <a:moveTo>
                <a:pt x="0" y="0"/>
              </a:moveTo>
              <a:lnTo>
                <a:pt x="0" y="372268"/>
              </a:lnTo>
              <a:lnTo>
                <a:pt x="276783" y="3722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503604" y="524418"/>
          <a:ext cx="5161017" cy="222945"/>
        </a:xfrm>
        <a:custGeom>
          <a:avLst/>
          <a:gdLst/>
          <a:ahLst/>
          <a:cxnLst/>
          <a:rect l="0" t="0" r="0" b="0"/>
          <a:pathLst>
            <a:path>
              <a:moveTo>
                <a:pt x="5161017" y="0"/>
              </a:moveTo>
              <a:lnTo>
                <a:pt x="5161017" y="112817"/>
              </a:lnTo>
              <a:lnTo>
                <a:pt x="0" y="112817"/>
              </a:lnTo>
              <a:lnTo>
                <a:pt x="0" y="2229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15081" y="0"/>
          <a:ext cx="1499081"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15081" y="0"/>
        <a:ext cx="1499081" cy="524418"/>
      </dsp:txXfrm>
    </dsp:sp>
    <dsp:sp modelId="{316149DD-4A20-479B-BCF0-4A4887F9049D}">
      <dsp:nvSpPr>
        <dsp:cNvPr id="0" name=""/>
        <dsp:cNvSpPr/>
      </dsp:nvSpPr>
      <dsp:spPr>
        <a:xfrm>
          <a:off x="0" y="747363"/>
          <a:ext cx="1007208"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0" y="747363"/>
        <a:ext cx="1007208" cy="524418"/>
      </dsp:txXfrm>
    </dsp:sp>
    <dsp:sp modelId="{B7050186-4FB5-4A46-BFA1-81A4CAF3AC74}">
      <dsp:nvSpPr>
        <dsp:cNvPr id="0" name=""/>
        <dsp:cNvSpPr/>
      </dsp:nvSpPr>
      <dsp:spPr>
        <a:xfrm>
          <a:off x="377503" y="1494727"/>
          <a:ext cx="1082147"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377503" y="1494727"/>
        <a:ext cx="1082147" cy="298645"/>
      </dsp:txXfrm>
    </dsp:sp>
    <dsp:sp modelId="{FE72D7D6-90BC-428A-9F13-437DFEDD1E5A}">
      <dsp:nvSpPr>
        <dsp:cNvPr id="0" name=""/>
        <dsp:cNvSpPr/>
      </dsp:nvSpPr>
      <dsp:spPr>
        <a:xfrm>
          <a:off x="377503" y="2013629"/>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377503" y="2013629"/>
        <a:ext cx="1048836" cy="298645"/>
      </dsp:txXfrm>
    </dsp:sp>
    <dsp:sp modelId="{C2BE18C1-5CCE-47C6-8255-2BEA16B15BB7}">
      <dsp:nvSpPr>
        <dsp:cNvPr id="0" name=""/>
        <dsp:cNvSpPr/>
      </dsp:nvSpPr>
      <dsp:spPr>
        <a:xfrm>
          <a:off x="377503" y="2532530"/>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377503" y="2532530"/>
        <a:ext cx="1048836" cy="298645"/>
      </dsp:txXfrm>
    </dsp:sp>
    <dsp:sp modelId="{1E9329F2-5F8B-411F-AFB1-645736719AD2}">
      <dsp:nvSpPr>
        <dsp:cNvPr id="0" name=""/>
        <dsp:cNvSpPr/>
      </dsp:nvSpPr>
      <dsp:spPr>
        <a:xfrm>
          <a:off x="377503" y="3051432"/>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377503" y="3051432"/>
        <a:ext cx="1048836" cy="298645"/>
      </dsp:txXfrm>
    </dsp:sp>
    <dsp:sp modelId="{55DA1A5A-12A0-4BB0-A1B2-14D807FF6FD8}">
      <dsp:nvSpPr>
        <dsp:cNvPr id="0" name=""/>
        <dsp:cNvSpPr/>
      </dsp:nvSpPr>
      <dsp:spPr>
        <a:xfrm>
          <a:off x="377503" y="3570333"/>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377503" y="3570333"/>
        <a:ext cx="1048836" cy="298645"/>
      </dsp:txXfrm>
    </dsp:sp>
    <dsp:sp modelId="{9793A294-0BA3-43F6-851A-3E2D432D442C}">
      <dsp:nvSpPr>
        <dsp:cNvPr id="0" name=""/>
        <dsp:cNvSpPr/>
      </dsp:nvSpPr>
      <dsp:spPr>
        <a:xfrm>
          <a:off x="377503" y="4089234"/>
          <a:ext cx="1048836"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377503" y="4089234"/>
        <a:ext cx="1048836" cy="298645"/>
      </dsp:txXfrm>
    </dsp:sp>
    <dsp:sp modelId="{AD6FCBA5-107F-4E39-9D14-0F9C209CE42B}">
      <dsp:nvSpPr>
        <dsp:cNvPr id="0" name=""/>
        <dsp:cNvSpPr/>
      </dsp:nvSpPr>
      <dsp:spPr>
        <a:xfrm>
          <a:off x="1822617" y="750053"/>
          <a:ext cx="1041138"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1822617" y="750053"/>
        <a:ext cx="1041138" cy="524418"/>
      </dsp:txXfrm>
    </dsp:sp>
    <dsp:sp modelId="{F0CECF85-B5C3-4F33-9B57-BF760E7F8936}">
      <dsp:nvSpPr>
        <dsp:cNvPr id="0" name=""/>
        <dsp:cNvSpPr/>
      </dsp:nvSpPr>
      <dsp:spPr>
        <a:xfrm>
          <a:off x="2052024" y="1494727"/>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052024" y="1494727"/>
        <a:ext cx="2487221" cy="298645"/>
      </dsp:txXfrm>
    </dsp:sp>
    <dsp:sp modelId="{AFDD2A41-0AC4-4DD3-BF5A-FAA889D200B5}">
      <dsp:nvSpPr>
        <dsp:cNvPr id="0" name=""/>
        <dsp:cNvSpPr/>
      </dsp:nvSpPr>
      <dsp:spPr>
        <a:xfrm>
          <a:off x="2052024" y="2013629"/>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052024" y="2013629"/>
        <a:ext cx="2487221" cy="298645"/>
      </dsp:txXfrm>
    </dsp:sp>
    <dsp:sp modelId="{C588F604-4C71-459E-9996-F4A026851A65}">
      <dsp:nvSpPr>
        <dsp:cNvPr id="0" name=""/>
        <dsp:cNvSpPr/>
      </dsp:nvSpPr>
      <dsp:spPr>
        <a:xfrm>
          <a:off x="2052024" y="2532530"/>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052024" y="2532530"/>
        <a:ext cx="2487221" cy="298645"/>
      </dsp:txXfrm>
    </dsp:sp>
    <dsp:sp modelId="{7A48EC60-51F3-4E67-AB7D-07B29B70C60D}">
      <dsp:nvSpPr>
        <dsp:cNvPr id="0" name=""/>
        <dsp:cNvSpPr/>
      </dsp:nvSpPr>
      <dsp:spPr>
        <a:xfrm>
          <a:off x="2052024" y="3051432"/>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052024" y="3051432"/>
        <a:ext cx="2487221" cy="298645"/>
      </dsp:txXfrm>
    </dsp:sp>
    <dsp:sp modelId="{C25DE249-8875-4463-85D3-99FDECF1277F}">
      <dsp:nvSpPr>
        <dsp:cNvPr id="0" name=""/>
        <dsp:cNvSpPr/>
      </dsp:nvSpPr>
      <dsp:spPr>
        <a:xfrm>
          <a:off x="2052024" y="3570333"/>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052024" y="3570333"/>
        <a:ext cx="2487221" cy="298645"/>
      </dsp:txXfrm>
    </dsp:sp>
    <dsp:sp modelId="{284AAC9C-A343-418C-96D3-0EC938A08886}">
      <dsp:nvSpPr>
        <dsp:cNvPr id="0" name=""/>
        <dsp:cNvSpPr/>
      </dsp:nvSpPr>
      <dsp:spPr>
        <a:xfrm>
          <a:off x="2052024" y="4089234"/>
          <a:ext cx="2487221" cy="298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052024" y="4089234"/>
        <a:ext cx="2487221" cy="298645"/>
      </dsp:txXfrm>
    </dsp:sp>
    <dsp:sp modelId="{ECF10C6A-7C39-40A8-BEE0-63935E4B7D7A}">
      <dsp:nvSpPr>
        <dsp:cNvPr id="0" name=""/>
        <dsp:cNvSpPr/>
      </dsp:nvSpPr>
      <dsp:spPr>
        <a:xfrm>
          <a:off x="4622437" y="747358"/>
          <a:ext cx="886193"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22437" y="747358"/>
        <a:ext cx="886193" cy="524418"/>
      </dsp:txXfrm>
    </dsp:sp>
    <dsp:sp modelId="{0B44B6FA-92BD-4B30-B532-624F03EFA2BF}">
      <dsp:nvSpPr>
        <dsp:cNvPr id="0" name=""/>
        <dsp:cNvSpPr/>
      </dsp:nvSpPr>
      <dsp:spPr>
        <a:xfrm>
          <a:off x="4843985" y="1483641"/>
          <a:ext cx="1082147"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43985" y="1483641"/>
        <a:ext cx="1082147" cy="292158"/>
      </dsp:txXfrm>
    </dsp:sp>
    <dsp:sp modelId="{4EA816CB-6AB7-4D30-91D2-E19223664521}">
      <dsp:nvSpPr>
        <dsp:cNvPr id="0" name=""/>
        <dsp:cNvSpPr/>
      </dsp:nvSpPr>
      <dsp:spPr>
        <a:xfrm>
          <a:off x="6118429" y="747363"/>
          <a:ext cx="1015473"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118429" y="747363"/>
        <a:ext cx="1015473" cy="524418"/>
      </dsp:txXfrm>
    </dsp:sp>
    <dsp:sp modelId="{70190753-20EF-468A-AF58-9CECB07CAC07}">
      <dsp:nvSpPr>
        <dsp:cNvPr id="0" name=""/>
        <dsp:cNvSpPr/>
      </dsp:nvSpPr>
      <dsp:spPr>
        <a:xfrm>
          <a:off x="6372298" y="1492037"/>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72298" y="1492037"/>
        <a:ext cx="1154286" cy="292158"/>
      </dsp:txXfrm>
    </dsp:sp>
    <dsp:sp modelId="{66591EBC-DAA4-4B50-99CE-1E8801ECC50E}">
      <dsp:nvSpPr>
        <dsp:cNvPr id="0" name=""/>
        <dsp:cNvSpPr/>
      </dsp:nvSpPr>
      <dsp:spPr>
        <a:xfrm>
          <a:off x="6372298" y="2004451"/>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72298" y="2004451"/>
        <a:ext cx="1154286" cy="292158"/>
      </dsp:txXfrm>
    </dsp:sp>
    <dsp:sp modelId="{2560D3C0-49B9-4733-B1A3-1F04E90C7D41}">
      <dsp:nvSpPr>
        <dsp:cNvPr id="0" name=""/>
        <dsp:cNvSpPr/>
      </dsp:nvSpPr>
      <dsp:spPr>
        <a:xfrm>
          <a:off x="6372298" y="2516866"/>
          <a:ext cx="1154286" cy="292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72298" y="2516866"/>
        <a:ext cx="1154286" cy="292158"/>
      </dsp:txXfrm>
    </dsp:sp>
    <dsp:sp modelId="{6E874E0E-CD39-4B8F-8BB1-758447ADE981}">
      <dsp:nvSpPr>
        <dsp:cNvPr id="0" name=""/>
        <dsp:cNvSpPr/>
      </dsp:nvSpPr>
      <dsp:spPr>
        <a:xfrm>
          <a:off x="7694398" y="747363"/>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694398" y="747363"/>
        <a:ext cx="1048836" cy="524418"/>
      </dsp:txXfrm>
    </dsp:sp>
    <dsp:sp modelId="{12560C36-BCE1-4E78-ABEE-409BD084B9EA}">
      <dsp:nvSpPr>
        <dsp:cNvPr id="0" name=""/>
        <dsp:cNvSpPr/>
      </dsp:nvSpPr>
      <dsp:spPr>
        <a:xfrm>
          <a:off x="7956607" y="1492037"/>
          <a:ext cx="1499836" cy="295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956607" y="1492037"/>
        <a:ext cx="1499836" cy="295200"/>
      </dsp:txXfrm>
    </dsp:sp>
    <dsp:sp modelId="{4DD3E079-E659-4CAA-8BD1-A49E007B995A}">
      <dsp:nvSpPr>
        <dsp:cNvPr id="0" name=""/>
        <dsp:cNvSpPr/>
      </dsp:nvSpPr>
      <dsp:spPr>
        <a:xfrm>
          <a:off x="9666450" y="747363"/>
          <a:ext cx="1383090"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666450" y="747363"/>
        <a:ext cx="1383090" cy="524418"/>
      </dsp:txXfrm>
    </dsp:sp>
    <dsp:sp modelId="{A0A5AC44-05D8-4ED1-B764-B9483CFC86FD}">
      <dsp:nvSpPr>
        <dsp:cNvPr id="0" name=""/>
        <dsp:cNvSpPr/>
      </dsp:nvSpPr>
      <dsp:spPr>
        <a:xfrm>
          <a:off x="10012223" y="1492037"/>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10012223" y="1492037"/>
        <a:ext cx="1048836" cy="524418"/>
      </dsp:txXfrm>
    </dsp:sp>
    <dsp:sp modelId="{D822EDDF-D7BE-4830-8BE1-464128AA5270}">
      <dsp:nvSpPr>
        <dsp:cNvPr id="0" name=""/>
        <dsp:cNvSpPr/>
      </dsp:nvSpPr>
      <dsp:spPr>
        <a:xfrm>
          <a:off x="10012223" y="2236711"/>
          <a:ext cx="1048836" cy="524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10012223" y="2236711"/>
        <a:ext cx="1048836" cy="5244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4259825" y="1095457"/>
          <a:ext cx="98619" cy="617620"/>
        </a:xfrm>
        <a:custGeom>
          <a:avLst/>
          <a:gdLst/>
          <a:ahLst/>
          <a:cxnLst/>
          <a:rect l="0" t="0" r="0" b="0"/>
          <a:pathLst>
            <a:path>
              <a:moveTo>
                <a:pt x="0" y="0"/>
              </a:moveTo>
              <a:lnTo>
                <a:pt x="0" y="617620"/>
              </a:lnTo>
              <a:lnTo>
                <a:pt x="98619" y="6176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4259825" y="1095457"/>
          <a:ext cx="98619" cy="242825"/>
        </a:xfrm>
        <a:custGeom>
          <a:avLst/>
          <a:gdLst/>
          <a:ahLst/>
          <a:cxnLst/>
          <a:rect l="0" t="0" r="0" b="0"/>
          <a:pathLst>
            <a:path>
              <a:moveTo>
                <a:pt x="0" y="0"/>
              </a:moveTo>
              <a:lnTo>
                <a:pt x="0" y="242825"/>
              </a:lnTo>
              <a:lnTo>
                <a:pt x="98619" y="2428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2444486" y="599693"/>
          <a:ext cx="2093782" cy="231824"/>
        </a:xfrm>
        <a:custGeom>
          <a:avLst/>
          <a:gdLst/>
          <a:ahLst/>
          <a:cxnLst/>
          <a:rect l="0" t="0" r="0" b="0"/>
          <a:pathLst>
            <a:path>
              <a:moveTo>
                <a:pt x="0" y="0"/>
              </a:moveTo>
              <a:lnTo>
                <a:pt x="0" y="176396"/>
              </a:lnTo>
              <a:lnTo>
                <a:pt x="2093782" y="176396"/>
              </a:lnTo>
              <a:lnTo>
                <a:pt x="2093782" y="2318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3473143" y="1095457"/>
          <a:ext cx="91440" cy="185142"/>
        </a:xfrm>
        <a:custGeom>
          <a:avLst/>
          <a:gdLst/>
          <a:ahLst/>
          <a:cxnLst/>
          <a:rect l="0" t="0" r="0" b="0"/>
          <a:pathLst>
            <a:path>
              <a:moveTo>
                <a:pt x="45720" y="0"/>
              </a:moveTo>
              <a:lnTo>
                <a:pt x="45720" y="185142"/>
              </a:lnTo>
              <a:lnTo>
                <a:pt x="124902" y="185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2444486" y="599693"/>
          <a:ext cx="1285529" cy="231824"/>
        </a:xfrm>
        <a:custGeom>
          <a:avLst/>
          <a:gdLst/>
          <a:ahLst/>
          <a:cxnLst/>
          <a:rect l="0" t="0" r="0" b="0"/>
          <a:pathLst>
            <a:path>
              <a:moveTo>
                <a:pt x="0" y="0"/>
              </a:moveTo>
              <a:lnTo>
                <a:pt x="0" y="176396"/>
              </a:lnTo>
              <a:lnTo>
                <a:pt x="1285529" y="176396"/>
              </a:lnTo>
              <a:lnTo>
                <a:pt x="1285529" y="2318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2678277" y="1095457"/>
          <a:ext cx="91440" cy="700174"/>
        </a:xfrm>
        <a:custGeom>
          <a:avLst/>
          <a:gdLst/>
          <a:ahLst/>
          <a:cxnLst/>
          <a:rect l="0" t="0" r="0" b="0"/>
          <a:pathLst>
            <a:path>
              <a:moveTo>
                <a:pt x="45720" y="0"/>
              </a:moveTo>
              <a:lnTo>
                <a:pt x="45720" y="700174"/>
              </a:lnTo>
              <a:lnTo>
                <a:pt x="122383" y="700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2678277" y="1095457"/>
          <a:ext cx="91440" cy="442275"/>
        </a:xfrm>
        <a:custGeom>
          <a:avLst/>
          <a:gdLst/>
          <a:ahLst/>
          <a:cxnLst/>
          <a:rect l="0" t="0" r="0" b="0"/>
          <a:pathLst>
            <a:path>
              <a:moveTo>
                <a:pt x="45720" y="0"/>
              </a:moveTo>
              <a:lnTo>
                <a:pt x="45720" y="442275"/>
              </a:lnTo>
              <a:lnTo>
                <a:pt x="122383" y="4422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2678277" y="1095457"/>
          <a:ext cx="91440" cy="184376"/>
        </a:xfrm>
        <a:custGeom>
          <a:avLst/>
          <a:gdLst/>
          <a:ahLst/>
          <a:cxnLst/>
          <a:rect l="0" t="0" r="0" b="0"/>
          <a:pathLst>
            <a:path>
              <a:moveTo>
                <a:pt x="45720" y="0"/>
              </a:moveTo>
              <a:lnTo>
                <a:pt x="45720" y="184376"/>
              </a:lnTo>
              <a:lnTo>
                <a:pt x="122383" y="1843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2444486" y="599693"/>
          <a:ext cx="483946" cy="231824"/>
        </a:xfrm>
        <a:custGeom>
          <a:avLst/>
          <a:gdLst/>
          <a:ahLst/>
          <a:cxnLst/>
          <a:rect l="0" t="0" r="0" b="0"/>
          <a:pathLst>
            <a:path>
              <a:moveTo>
                <a:pt x="0" y="0"/>
              </a:moveTo>
              <a:lnTo>
                <a:pt x="0" y="176396"/>
              </a:lnTo>
              <a:lnTo>
                <a:pt x="483946" y="176396"/>
              </a:lnTo>
              <a:lnTo>
                <a:pt x="483946" y="2318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1918836" y="1095455"/>
          <a:ext cx="91440" cy="180153"/>
        </a:xfrm>
        <a:custGeom>
          <a:avLst/>
          <a:gdLst/>
          <a:ahLst/>
          <a:cxnLst/>
          <a:rect l="0" t="0" r="0" b="0"/>
          <a:pathLst>
            <a:path>
              <a:moveTo>
                <a:pt x="45720" y="0"/>
              </a:moveTo>
              <a:lnTo>
                <a:pt x="45720" y="180153"/>
              </a:lnTo>
              <a:lnTo>
                <a:pt x="112623" y="1801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2142965" y="599693"/>
          <a:ext cx="301521" cy="231821"/>
        </a:xfrm>
        <a:custGeom>
          <a:avLst/>
          <a:gdLst/>
          <a:ahLst/>
          <a:cxnLst/>
          <a:rect l="0" t="0" r="0" b="0"/>
          <a:pathLst>
            <a:path>
              <a:moveTo>
                <a:pt x="301521" y="0"/>
              </a:moveTo>
              <a:lnTo>
                <a:pt x="301521" y="176393"/>
              </a:lnTo>
              <a:lnTo>
                <a:pt x="0" y="176393"/>
              </a:lnTo>
              <a:lnTo>
                <a:pt x="0" y="231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517482" y="1096811"/>
          <a:ext cx="91440" cy="1491827"/>
        </a:xfrm>
        <a:custGeom>
          <a:avLst/>
          <a:gdLst/>
          <a:ahLst/>
          <a:cxnLst/>
          <a:rect l="0" t="0" r="0" b="0"/>
          <a:pathLst>
            <a:path>
              <a:moveTo>
                <a:pt x="45720" y="0"/>
              </a:moveTo>
              <a:lnTo>
                <a:pt x="45720" y="1491827"/>
              </a:lnTo>
              <a:lnTo>
                <a:pt x="108780" y="149182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517482" y="1096811"/>
          <a:ext cx="91440" cy="1230663"/>
        </a:xfrm>
        <a:custGeom>
          <a:avLst/>
          <a:gdLst/>
          <a:ahLst/>
          <a:cxnLst/>
          <a:rect l="0" t="0" r="0" b="0"/>
          <a:pathLst>
            <a:path>
              <a:moveTo>
                <a:pt x="45720" y="0"/>
              </a:moveTo>
              <a:lnTo>
                <a:pt x="45720" y="1230663"/>
              </a:lnTo>
              <a:lnTo>
                <a:pt x="108780" y="12306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517482" y="1096811"/>
          <a:ext cx="91440" cy="969500"/>
        </a:xfrm>
        <a:custGeom>
          <a:avLst/>
          <a:gdLst/>
          <a:ahLst/>
          <a:cxnLst/>
          <a:rect l="0" t="0" r="0" b="0"/>
          <a:pathLst>
            <a:path>
              <a:moveTo>
                <a:pt x="45720" y="0"/>
              </a:moveTo>
              <a:lnTo>
                <a:pt x="45720" y="969500"/>
              </a:lnTo>
              <a:lnTo>
                <a:pt x="108780" y="9695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517482" y="1096811"/>
          <a:ext cx="91440" cy="708336"/>
        </a:xfrm>
        <a:custGeom>
          <a:avLst/>
          <a:gdLst/>
          <a:ahLst/>
          <a:cxnLst/>
          <a:rect l="0" t="0" r="0" b="0"/>
          <a:pathLst>
            <a:path>
              <a:moveTo>
                <a:pt x="45720" y="0"/>
              </a:moveTo>
              <a:lnTo>
                <a:pt x="45720" y="708336"/>
              </a:lnTo>
              <a:lnTo>
                <a:pt x="108780" y="708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517482" y="1096811"/>
          <a:ext cx="91440" cy="447172"/>
        </a:xfrm>
        <a:custGeom>
          <a:avLst/>
          <a:gdLst/>
          <a:ahLst/>
          <a:cxnLst/>
          <a:rect l="0" t="0" r="0" b="0"/>
          <a:pathLst>
            <a:path>
              <a:moveTo>
                <a:pt x="45720" y="0"/>
              </a:moveTo>
              <a:lnTo>
                <a:pt x="45720" y="447172"/>
              </a:lnTo>
              <a:lnTo>
                <a:pt x="108780" y="447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517482" y="1096811"/>
          <a:ext cx="91440" cy="186009"/>
        </a:xfrm>
        <a:custGeom>
          <a:avLst/>
          <a:gdLst/>
          <a:ahLst/>
          <a:cxnLst/>
          <a:rect l="0" t="0" r="0" b="0"/>
          <a:pathLst>
            <a:path>
              <a:moveTo>
                <a:pt x="45720" y="0"/>
              </a:moveTo>
              <a:lnTo>
                <a:pt x="45720" y="186009"/>
              </a:lnTo>
              <a:lnTo>
                <a:pt x="108780" y="1860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772805" y="599693"/>
          <a:ext cx="1671681" cy="233178"/>
        </a:xfrm>
        <a:custGeom>
          <a:avLst/>
          <a:gdLst/>
          <a:ahLst/>
          <a:cxnLst/>
          <a:rect l="0" t="0" r="0" b="0"/>
          <a:pathLst>
            <a:path>
              <a:moveTo>
                <a:pt x="1671681" y="0"/>
              </a:moveTo>
              <a:lnTo>
                <a:pt x="1671681" y="177750"/>
              </a:lnTo>
              <a:lnTo>
                <a:pt x="0" y="177750"/>
              </a:lnTo>
              <a:lnTo>
                <a:pt x="0" y="2331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45720" y="1095457"/>
          <a:ext cx="91440" cy="1493181"/>
        </a:xfrm>
        <a:custGeom>
          <a:avLst/>
          <a:gdLst/>
          <a:ahLst/>
          <a:cxnLst/>
          <a:rect l="0" t="0" r="0" b="0"/>
          <a:pathLst>
            <a:path>
              <a:moveTo>
                <a:pt x="96412" y="0"/>
              </a:moveTo>
              <a:lnTo>
                <a:pt x="45720" y="1493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45720" y="1095457"/>
          <a:ext cx="91440" cy="1232017"/>
        </a:xfrm>
        <a:custGeom>
          <a:avLst/>
          <a:gdLst/>
          <a:ahLst/>
          <a:cxnLst/>
          <a:rect l="0" t="0" r="0" b="0"/>
          <a:pathLst>
            <a:path>
              <a:moveTo>
                <a:pt x="96412" y="0"/>
              </a:moveTo>
              <a:lnTo>
                <a:pt x="45720" y="12320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45720" y="1095457"/>
          <a:ext cx="91440" cy="970854"/>
        </a:xfrm>
        <a:custGeom>
          <a:avLst/>
          <a:gdLst/>
          <a:ahLst/>
          <a:cxnLst/>
          <a:rect l="0" t="0" r="0" b="0"/>
          <a:pathLst>
            <a:path>
              <a:moveTo>
                <a:pt x="96412" y="0"/>
              </a:moveTo>
              <a:lnTo>
                <a:pt x="45720" y="9708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45720" y="1095457"/>
          <a:ext cx="91440" cy="709690"/>
        </a:xfrm>
        <a:custGeom>
          <a:avLst/>
          <a:gdLst/>
          <a:ahLst/>
          <a:cxnLst/>
          <a:rect l="0" t="0" r="0" b="0"/>
          <a:pathLst>
            <a:path>
              <a:moveTo>
                <a:pt x="96412" y="0"/>
              </a:moveTo>
              <a:lnTo>
                <a:pt x="45720" y="7096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45720" y="1095457"/>
          <a:ext cx="91440" cy="448526"/>
        </a:xfrm>
        <a:custGeom>
          <a:avLst/>
          <a:gdLst/>
          <a:ahLst/>
          <a:cxnLst/>
          <a:rect l="0" t="0" r="0" b="0"/>
          <a:pathLst>
            <a:path>
              <a:moveTo>
                <a:pt x="96412" y="0"/>
              </a:moveTo>
              <a:lnTo>
                <a:pt x="45720" y="4485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45720" y="1095457"/>
          <a:ext cx="91440" cy="187363"/>
        </a:xfrm>
        <a:custGeom>
          <a:avLst/>
          <a:gdLst/>
          <a:ahLst/>
          <a:cxnLst/>
          <a:rect l="0" t="0" r="0" b="0"/>
          <a:pathLst>
            <a:path>
              <a:moveTo>
                <a:pt x="96412" y="0"/>
              </a:moveTo>
              <a:lnTo>
                <a:pt x="45720" y="187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253464" y="599693"/>
          <a:ext cx="2191022" cy="231824"/>
        </a:xfrm>
        <a:custGeom>
          <a:avLst/>
          <a:gdLst/>
          <a:ahLst/>
          <a:cxnLst/>
          <a:rect l="0" t="0" r="0" b="0"/>
          <a:pathLst>
            <a:path>
              <a:moveTo>
                <a:pt x="2191022" y="0"/>
              </a:moveTo>
              <a:lnTo>
                <a:pt x="2191022" y="176396"/>
              </a:lnTo>
              <a:lnTo>
                <a:pt x="0" y="176396"/>
              </a:lnTo>
              <a:lnTo>
                <a:pt x="0" y="2318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067242" y="335753"/>
          <a:ext cx="754489"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Tokens in C</a:t>
          </a:r>
        </a:p>
      </dsp:txBody>
      <dsp:txXfrm>
        <a:off x="2067242" y="335753"/>
        <a:ext cx="754489" cy="263940"/>
      </dsp:txXfrm>
    </dsp:sp>
    <dsp:sp modelId="{316149DD-4A20-479B-BCF0-4A4887F9049D}">
      <dsp:nvSpPr>
        <dsp:cNvPr id="0" name=""/>
        <dsp:cNvSpPr/>
      </dsp:nvSpPr>
      <dsp:spPr>
        <a:xfrm>
          <a:off x="0" y="831517"/>
          <a:ext cx="506928"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Keywords</a:t>
          </a:r>
        </a:p>
      </dsp:txBody>
      <dsp:txXfrm>
        <a:off x="0" y="831517"/>
        <a:ext cx="506928" cy="263940"/>
      </dsp:txXfrm>
    </dsp:sp>
    <dsp:sp modelId="{B7050186-4FB5-4A46-BFA1-81A4CAF3AC74}">
      <dsp:nvSpPr>
        <dsp:cNvPr id="0" name=""/>
        <dsp:cNvSpPr/>
      </dsp:nvSpPr>
      <dsp:spPr>
        <a:xfrm>
          <a:off x="0" y="1207666"/>
          <a:ext cx="544646"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void</a:t>
          </a:r>
        </a:p>
      </dsp:txBody>
      <dsp:txXfrm>
        <a:off x="0" y="1207666"/>
        <a:ext cx="544646" cy="150308"/>
      </dsp:txXfrm>
    </dsp:sp>
    <dsp:sp modelId="{FE72D7D6-90BC-428A-9F13-437DFEDD1E5A}">
      <dsp:nvSpPr>
        <dsp:cNvPr id="0" name=""/>
        <dsp:cNvSpPr/>
      </dsp:nvSpPr>
      <dsp:spPr>
        <a:xfrm>
          <a:off x="0" y="1468830"/>
          <a:ext cx="527880"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err="1"/>
            <a:t>while</a:t>
          </a:r>
          <a:endParaRPr lang="en-US" sz="400" kern="1200" noProof="0" dirty="0"/>
        </a:p>
      </dsp:txBody>
      <dsp:txXfrm>
        <a:off x="0" y="1468830"/>
        <a:ext cx="527880" cy="150308"/>
      </dsp:txXfrm>
    </dsp:sp>
    <dsp:sp modelId="{C2BE18C1-5CCE-47C6-8255-2BEA16B15BB7}">
      <dsp:nvSpPr>
        <dsp:cNvPr id="0" name=""/>
        <dsp:cNvSpPr/>
      </dsp:nvSpPr>
      <dsp:spPr>
        <a:xfrm>
          <a:off x="0" y="1729994"/>
          <a:ext cx="527880"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err="1"/>
            <a:t>if</a:t>
          </a:r>
          <a:endParaRPr lang="en-US" sz="400" kern="1200" noProof="0" dirty="0"/>
        </a:p>
      </dsp:txBody>
      <dsp:txXfrm>
        <a:off x="0" y="1729994"/>
        <a:ext cx="527880" cy="150308"/>
      </dsp:txXfrm>
    </dsp:sp>
    <dsp:sp modelId="{1E9329F2-5F8B-411F-AFB1-645736719AD2}">
      <dsp:nvSpPr>
        <dsp:cNvPr id="0" name=""/>
        <dsp:cNvSpPr/>
      </dsp:nvSpPr>
      <dsp:spPr>
        <a:xfrm>
          <a:off x="0" y="1991157"/>
          <a:ext cx="527880"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err="1"/>
            <a:t>int</a:t>
          </a:r>
          <a:endParaRPr lang="da-DK" sz="400" kern="1200" noProof="0" dirty="0"/>
        </a:p>
      </dsp:txBody>
      <dsp:txXfrm>
        <a:off x="0" y="1991157"/>
        <a:ext cx="527880" cy="150308"/>
      </dsp:txXfrm>
    </dsp:sp>
    <dsp:sp modelId="{55DA1A5A-12A0-4BB0-A1B2-14D807FF6FD8}">
      <dsp:nvSpPr>
        <dsp:cNvPr id="0" name=""/>
        <dsp:cNvSpPr/>
      </dsp:nvSpPr>
      <dsp:spPr>
        <a:xfrm>
          <a:off x="0" y="2252321"/>
          <a:ext cx="527880"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a:t>break</a:t>
          </a:r>
        </a:p>
      </dsp:txBody>
      <dsp:txXfrm>
        <a:off x="0" y="2252321"/>
        <a:ext cx="527880" cy="150308"/>
      </dsp:txXfrm>
    </dsp:sp>
    <dsp:sp modelId="{9793A294-0BA3-43F6-851A-3E2D432D442C}">
      <dsp:nvSpPr>
        <dsp:cNvPr id="0" name=""/>
        <dsp:cNvSpPr/>
      </dsp:nvSpPr>
      <dsp:spPr>
        <a:xfrm>
          <a:off x="0" y="2513484"/>
          <a:ext cx="527880"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a:t>…</a:t>
          </a:r>
        </a:p>
      </dsp:txBody>
      <dsp:txXfrm>
        <a:off x="0" y="2513484"/>
        <a:ext cx="527880" cy="150308"/>
      </dsp:txXfrm>
    </dsp:sp>
    <dsp:sp modelId="{AD6FCBA5-107F-4E39-9D14-0F9C209CE42B}">
      <dsp:nvSpPr>
        <dsp:cNvPr id="0" name=""/>
        <dsp:cNvSpPr/>
      </dsp:nvSpPr>
      <dsp:spPr>
        <a:xfrm>
          <a:off x="510802" y="832871"/>
          <a:ext cx="524005"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Operators</a:t>
          </a:r>
        </a:p>
      </dsp:txBody>
      <dsp:txXfrm>
        <a:off x="510802" y="832871"/>
        <a:ext cx="524005" cy="263940"/>
      </dsp:txXfrm>
    </dsp:sp>
    <dsp:sp modelId="{F0CECF85-B5C3-4F33-9B57-BF760E7F8936}">
      <dsp:nvSpPr>
        <dsp:cNvPr id="0" name=""/>
        <dsp:cNvSpPr/>
      </dsp:nvSpPr>
      <dsp:spPr>
        <a:xfrm>
          <a:off x="626262" y="1207666"/>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err="1"/>
            <a:t>Arithmatic</a:t>
          </a:r>
          <a:r>
            <a:rPr lang="en-US" sz="400" kern="1200" noProof="0" dirty="0"/>
            <a:t>: +, -, /, *, %</a:t>
          </a:r>
        </a:p>
      </dsp:txBody>
      <dsp:txXfrm>
        <a:off x="626262" y="1207666"/>
        <a:ext cx="1251821" cy="150308"/>
      </dsp:txXfrm>
    </dsp:sp>
    <dsp:sp modelId="{AFDD2A41-0AC4-4DD3-BF5A-FAA889D200B5}">
      <dsp:nvSpPr>
        <dsp:cNvPr id="0" name=""/>
        <dsp:cNvSpPr/>
      </dsp:nvSpPr>
      <dsp:spPr>
        <a:xfrm>
          <a:off x="626262" y="1468830"/>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Relational: &lt;, &lt;=, &gt;, &gt;=, ==, !=</a:t>
          </a:r>
        </a:p>
      </dsp:txBody>
      <dsp:txXfrm>
        <a:off x="626262" y="1468830"/>
        <a:ext cx="1251821" cy="150308"/>
      </dsp:txXfrm>
    </dsp:sp>
    <dsp:sp modelId="{C588F604-4C71-459E-9996-F4A026851A65}">
      <dsp:nvSpPr>
        <dsp:cNvPr id="0" name=""/>
        <dsp:cNvSpPr/>
      </dsp:nvSpPr>
      <dsp:spPr>
        <a:xfrm>
          <a:off x="626262" y="1729994"/>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Logical: &amp;&amp;, ||, !</a:t>
          </a:r>
        </a:p>
      </dsp:txBody>
      <dsp:txXfrm>
        <a:off x="626262" y="1729994"/>
        <a:ext cx="1251821" cy="150308"/>
      </dsp:txXfrm>
    </dsp:sp>
    <dsp:sp modelId="{7A48EC60-51F3-4E67-AB7D-07B29B70C60D}">
      <dsp:nvSpPr>
        <dsp:cNvPr id="0" name=""/>
        <dsp:cNvSpPr/>
      </dsp:nvSpPr>
      <dsp:spPr>
        <a:xfrm>
          <a:off x="626262" y="1991157"/>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Bitwise: &amp;, |, &lt;&lt;, &gt;&gt;, ~, ^</a:t>
          </a:r>
        </a:p>
      </dsp:txBody>
      <dsp:txXfrm>
        <a:off x="626262" y="1991157"/>
        <a:ext cx="1251821" cy="150308"/>
      </dsp:txXfrm>
    </dsp:sp>
    <dsp:sp modelId="{C25DE249-8875-4463-85D3-99FDECF1277F}">
      <dsp:nvSpPr>
        <dsp:cNvPr id="0" name=""/>
        <dsp:cNvSpPr/>
      </dsp:nvSpPr>
      <dsp:spPr>
        <a:xfrm>
          <a:off x="626262" y="2252321"/>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err="1"/>
            <a:t>Conditonal</a:t>
          </a:r>
          <a:r>
            <a:rPr lang="da-DK" sz="400" kern="1200" noProof="0" dirty="0"/>
            <a:t>: ? :</a:t>
          </a:r>
          <a:endParaRPr lang="en-US" sz="400" kern="1200" noProof="0" dirty="0"/>
        </a:p>
      </dsp:txBody>
      <dsp:txXfrm>
        <a:off x="626262" y="2252321"/>
        <a:ext cx="1251821" cy="150308"/>
      </dsp:txXfrm>
    </dsp:sp>
    <dsp:sp modelId="{284AAC9C-A343-418C-96D3-0EC938A08886}">
      <dsp:nvSpPr>
        <dsp:cNvPr id="0" name=""/>
        <dsp:cNvSpPr/>
      </dsp:nvSpPr>
      <dsp:spPr>
        <a:xfrm>
          <a:off x="626262" y="2513484"/>
          <a:ext cx="1251821" cy="150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da-DK" sz="400" kern="1200" noProof="0" dirty="0" err="1"/>
            <a:t>Assignment</a:t>
          </a:r>
          <a:r>
            <a:rPr lang="da-DK" sz="400" kern="1200" noProof="0" dirty="0"/>
            <a:t>: =, +=, -=, *=, /=, %=</a:t>
          </a:r>
          <a:endParaRPr lang="en-US" sz="400" kern="1200" noProof="0" dirty="0"/>
        </a:p>
      </dsp:txBody>
      <dsp:txXfrm>
        <a:off x="626262" y="2513484"/>
        <a:ext cx="1251821" cy="150308"/>
      </dsp:txXfrm>
    </dsp:sp>
    <dsp:sp modelId="{ECF10C6A-7C39-40A8-BEE0-63935E4B7D7A}">
      <dsp:nvSpPr>
        <dsp:cNvPr id="0" name=""/>
        <dsp:cNvSpPr/>
      </dsp:nvSpPr>
      <dsp:spPr>
        <a:xfrm>
          <a:off x="1919954" y="831514"/>
          <a:ext cx="446022"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Strings</a:t>
          </a:r>
        </a:p>
      </dsp:txBody>
      <dsp:txXfrm>
        <a:off x="1919954" y="831514"/>
        <a:ext cx="446022" cy="263940"/>
      </dsp:txXfrm>
    </dsp:sp>
    <dsp:sp modelId="{0B44B6FA-92BD-4B30-B532-624F03EFA2BF}">
      <dsp:nvSpPr>
        <dsp:cNvPr id="0" name=""/>
        <dsp:cNvSpPr/>
      </dsp:nvSpPr>
      <dsp:spPr>
        <a:xfrm>
          <a:off x="2031459" y="1202087"/>
          <a:ext cx="544646" cy="147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“Hello, World!”</a:t>
          </a:r>
        </a:p>
      </dsp:txBody>
      <dsp:txXfrm>
        <a:off x="2031459" y="1202087"/>
        <a:ext cx="544646" cy="147043"/>
      </dsp:txXfrm>
    </dsp:sp>
    <dsp:sp modelId="{4EA816CB-6AB7-4D30-91D2-E19223664521}">
      <dsp:nvSpPr>
        <dsp:cNvPr id="0" name=""/>
        <dsp:cNvSpPr/>
      </dsp:nvSpPr>
      <dsp:spPr>
        <a:xfrm>
          <a:off x="2672888" y="831517"/>
          <a:ext cx="511088"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Constants</a:t>
          </a:r>
        </a:p>
      </dsp:txBody>
      <dsp:txXfrm>
        <a:off x="2672888" y="831517"/>
        <a:ext cx="511088" cy="263940"/>
      </dsp:txXfrm>
    </dsp:sp>
    <dsp:sp modelId="{70190753-20EF-468A-AF58-9CECB07CAC07}">
      <dsp:nvSpPr>
        <dsp:cNvPr id="0" name=""/>
        <dsp:cNvSpPr/>
      </dsp:nvSpPr>
      <dsp:spPr>
        <a:xfrm>
          <a:off x="2800661" y="1206312"/>
          <a:ext cx="580953" cy="147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Integer</a:t>
          </a:r>
        </a:p>
      </dsp:txBody>
      <dsp:txXfrm>
        <a:off x="2800661" y="1206312"/>
        <a:ext cx="580953" cy="147043"/>
      </dsp:txXfrm>
    </dsp:sp>
    <dsp:sp modelId="{66591EBC-DAA4-4B50-99CE-1E8801ECC50E}">
      <dsp:nvSpPr>
        <dsp:cNvPr id="0" name=""/>
        <dsp:cNvSpPr/>
      </dsp:nvSpPr>
      <dsp:spPr>
        <a:xfrm>
          <a:off x="2800661" y="1464211"/>
          <a:ext cx="580953" cy="147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Float</a:t>
          </a:r>
        </a:p>
      </dsp:txBody>
      <dsp:txXfrm>
        <a:off x="2800661" y="1464211"/>
        <a:ext cx="580953" cy="147043"/>
      </dsp:txXfrm>
    </dsp:sp>
    <dsp:sp modelId="{2560D3C0-49B9-4733-B1A3-1F04E90C7D41}">
      <dsp:nvSpPr>
        <dsp:cNvPr id="0" name=""/>
        <dsp:cNvSpPr/>
      </dsp:nvSpPr>
      <dsp:spPr>
        <a:xfrm>
          <a:off x="2800661" y="1722110"/>
          <a:ext cx="580953" cy="147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177800">
            <a:lnSpc>
              <a:spcPct val="90000"/>
            </a:lnSpc>
            <a:spcBef>
              <a:spcPct val="0"/>
            </a:spcBef>
            <a:spcAft>
              <a:spcPct val="35000"/>
            </a:spcAft>
            <a:buNone/>
          </a:pPr>
          <a:r>
            <a:rPr lang="en-US" sz="400" kern="1200" noProof="0" dirty="0"/>
            <a:t>Character</a:t>
          </a:r>
        </a:p>
      </dsp:txBody>
      <dsp:txXfrm>
        <a:off x="2800661" y="1722110"/>
        <a:ext cx="580953" cy="147043"/>
      </dsp:txXfrm>
    </dsp:sp>
    <dsp:sp modelId="{6E874E0E-CD39-4B8F-8BB1-758447ADE981}">
      <dsp:nvSpPr>
        <dsp:cNvPr id="0" name=""/>
        <dsp:cNvSpPr/>
      </dsp:nvSpPr>
      <dsp:spPr>
        <a:xfrm>
          <a:off x="3466075" y="831517"/>
          <a:ext cx="527880"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Special Characters</a:t>
          </a:r>
        </a:p>
      </dsp:txBody>
      <dsp:txXfrm>
        <a:off x="3466075" y="831517"/>
        <a:ext cx="527880" cy="263940"/>
      </dsp:txXfrm>
    </dsp:sp>
    <dsp:sp modelId="{12560C36-BCE1-4E78-ABEE-409BD084B9EA}">
      <dsp:nvSpPr>
        <dsp:cNvPr id="0" name=""/>
        <dsp:cNvSpPr/>
      </dsp:nvSpPr>
      <dsp:spPr>
        <a:xfrm>
          <a:off x="3598045" y="1206312"/>
          <a:ext cx="754869" cy="148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da-DK" sz="500" kern="1200" noProof="0" dirty="0"/>
            <a:t>{}, [], (), \, /, #, …</a:t>
          </a:r>
          <a:endParaRPr lang="en-US" sz="500" kern="1200" noProof="0" dirty="0"/>
        </a:p>
      </dsp:txBody>
      <dsp:txXfrm>
        <a:off x="3598045" y="1206312"/>
        <a:ext cx="754869" cy="148574"/>
      </dsp:txXfrm>
    </dsp:sp>
    <dsp:sp modelId="{4DD3E079-E659-4CAA-8BD1-A49E007B995A}">
      <dsp:nvSpPr>
        <dsp:cNvPr id="0" name=""/>
        <dsp:cNvSpPr/>
      </dsp:nvSpPr>
      <dsp:spPr>
        <a:xfrm>
          <a:off x="4190214" y="831517"/>
          <a:ext cx="696110"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noProof="0" dirty="0"/>
            <a:t>Identifies</a:t>
          </a:r>
          <a:br>
            <a:rPr lang="en-US" sz="500" kern="1200" noProof="0" dirty="0"/>
          </a:br>
          <a:r>
            <a:rPr lang="en-US" sz="500" kern="1200" noProof="0" dirty="0"/>
            <a:t>(user-defined)</a:t>
          </a:r>
        </a:p>
      </dsp:txBody>
      <dsp:txXfrm>
        <a:off x="4190214" y="831517"/>
        <a:ext cx="696110" cy="263940"/>
      </dsp:txXfrm>
    </dsp:sp>
    <dsp:sp modelId="{A0A5AC44-05D8-4ED1-B764-B9483CFC86FD}">
      <dsp:nvSpPr>
        <dsp:cNvPr id="0" name=""/>
        <dsp:cNvSpPr/>
      </dsp:nvSpPr>
      <dsp:spPr>
        <a:xfrm>
          <a:off x="4358444" y="1206312"/>
          <a:ext cx="527880"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da-DK" sz="500" kern="1200" noProof="0" dirty="0"/>
            <a:t>Variable </a:t>
          </a:r>
          <a:r>
            <a:rPr lang="da-DK" sz="500" kern="1200" noProof="0" dirty="0" err="1"/>
            <a:t>names</a:t>
          </a:r>
          <a:endParaRPr lang="en-US" sz="500" kern="1200" noProof="0" dirty="0"/>
        </a:p>
      </dsp:txBody>
      <dsp:txXfrm>
        <a:off x="4358444" y="1206312"/>
        <a:ext cx="527880" cy="263940"/>
      </dsp:txXfrm>
    </dsp:sp>
    <dsp:sp modelId="{D822EDDF-D7BE-4830-8BE1-464128AA5270}">
      <dsp:nvSpPr>
        <dsp:cNvPr id="0" name=""/>
        <dsp:cNvSpPr/>
      </dsp:nvSpPr>
      <dsp:spPr>
        <a:xfrm>
          <a:off x="4358444" y="1581107"/>
          <a:ext cx="527880" cy="2639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da-DK" sz="500" kern="1200" noProof="0" dirty="0" err="1"/>
            <a:t>Function</a:t>
          </a:r>
          <a:r>
            <a:rPr lang="da-DK" sz="500" kern="1200" noProof="0" dirty="0"/>
            <a:t> </a:t>
          </a:r>
          <a:r>
            <a:rPr lang="da-DK" sz="500" kern="1200" noProof="0" dirty="0" err="1"/>
            <a:t>names</a:t>
          </a:r>
          <a:endParaRPr lang="en-US" sz="500" kern="1200" noProof="0" dirty="0"/>
        </a:p>
      </dsp:txBody>
      <dsp:txXfrm>
        <a:off x="4358444" y="1581107"/>
        <a:ext cx="527880" cy="2639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r>
              <a:rPr lang="en-US" dirty="0"/>
              <a:t> of &lt;##&gt;</a:t>
            </a:r>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dirty="0"/>
              <a:t>Question &lt;#&gt;</a:t>
            </a:r>
          </a:p>
        </p:txBody>
      </p:sp>
      <p:sp>
        <p:nvSpPr>
          <p:cNvPr id="5" name="Pladsholder til tekst 10"/>
          <p:cNvSpPr>
            <a:spLocks noGrp="1"/>
          </p:cNvSpPr>
          <p:nvPr>
            <p:ph type="body" sz="quarter" idx="12" hasCustomPrompt="1"/>
          </p:nvPr>
        </p:nvSpPr>
        <p:spPr>
          <a:xfrm>
            <a:off x="587375" y="2065337"/>
            <a:ext cx="5149878"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113143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173034" y="593223"/>
            <a:ext cx="861004"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r>
              <a:rPr lang="en-US" dirty="0"/>
              <a:t> of &lt;##&gt;</a:t>
            </a:r>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56" r:id="rId5"/>
    <p:sldLayoutId id="2147484022" r:id="rId6"/>
    <p:sldLayoutId id="2147484011" r:id="rId7"/>
    <p:sldLayoutId id="2147484014" r:id="rId8"/>
    <p:sldLayoutId id="2147484020" r:id="rId9"/>
    <p:sldLayoutId id="2147484051" r:id="rId10"/>
    <p:sldLayoutId id="2147484028" r:id="rId11"/>
    <p:sldLayoutId id="2147484032" r:id="rId12"/>
    <p:sldLayoutId id="2147484052" r:id="rId13"/>
    <p:sldLayoutId id="2147484054" r:id="rId14"/>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6"/>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www.lilygo.cc/products/lilygo%C2%AE-ttgo-t-display-1-14-inch-lcd-esp32-control-board" TargetMode="External"/><Relationship Id="rId3" Type="http://schemas.openxmlformats.org/officeDocument/2006/relationships/diagramLayout" Target="../diagrams/layout2.xml"/><Relationship Id="rId7" Type="http://schemas.openxmlformats.org/officeDocument/2006/relationships/hyperlink" Target="https://www.arduino.cc/reference/en/" TargetMode="Externa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utorialspoint.com/cprogramming/c_strings.htm"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7.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tpcg.io/7PsA7PRR"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tutorialspoint.com/cprogramming/c_assignment_operators.htm" TargetMode="Externa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utorialspoint.com/cprogramming/c_relational_operators.htm"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8.xml"/><Relationship Id="rId5" Type="http://schemas.openxmlformats.org/officeDocument/2006/relationships/hyperlink" Target="https://www.gnu.org/software/gnu-c-manual/gnu-c-manual.html#Statements" TargetMode="External"/><Relationship Id="rId4" Type="http://schemas.openxmlformats.org/officeDocument/2006/relationships/hyperlink" Target="https://manual.cs50.i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hyperlink" Target="https://www.gnu.org/software/gnu-c-manual/gnu-c-manual.html#Statements" TargetMode="External"/><Relationship Id="rId5" Type="http://schemas.openxmlformats.org/officeDocument/2006/relationships/hyperlink" Target="https://manual.cs50.io/" TargetMode="Externa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hyperlink" Target="https://www.arduino.cc/reference/en/" TargetMode="External"/><Relationship Id="rId7" Type="http://schemas.openxmlformats.org/officeDocument/2006/relationships/image" Target="../media/image2.emf"/><Relationship Id="rId2" Type="http://schemas.openxmlformats.org/officeDocument/2006/relationships/hyperlink" Target="https://www.lilygo.cc/products/lilygo%C2%AE-ttgo-t-display-1-14-inch-lcd-esp32-control-board" TargetMode="External"/><Relationship Id="rId1" Type="http://schemas.openxmlformats.org/officeDocument/2006/relationships/slideLayout" Target="../slideLayouts/slideLayout8.xml"/><Relationship Id="rId6" Type="http://schemas.openxmlformats.org/officeDocument/2006/relationships/image" Target="../media/image1.emf"/><Relationship Id="rId5" Type="http://schemas.openxmlformats.org/officeDocument/2006/relationships/hyperlink" Target="https://www.gnu.org/software/gnu-c-manual/gnu-c-manual.html#Assignment-Operators" TargetMode="External"/><Relationship Id="rId4" Type="http://schemas.openxmlformats.org/officeDocument/2006/relationships/hyperlink" Target="https://www.gnu.org/software/gnu-c-manual/gnu-c-manual.html#Scop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hyperlink" Target="https://www.yworks.com/products/yed" TargetMode="External"/><Relationship Id="rId5" Type="http://schemas.openxmlformats.org/officeDocument/2006/relationships/image" Target="../media/image59.pn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lilygo.cc/products/lilygo%C2%AE-ttgo-t-display-1-14-inch-lcd-esp32-control-board" TargetMode="External"/><Relationship Id="rId2" Type="http://schemas.openxmlformats.org/officeDocument/2006/relationships/hyperlink" Target="https://www.arduino.cc/reference/e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3030537"/>
            <a:ext cx="7341129" cy="682275"/>
          </a:xfrm>
        </p:spPr>
        <p:txBody>
          <a:bodyPr/>
          <a:lstStyle/>
          <a:p>
            <a:r>
              <a:rPr lang="da-DK" dirty="0"/>
              <a:t>Programmering 4</a:t>
            </a:r>
          </a:p>
        </p:txBody>
      </p:sp>
      <p:sp>
        <p:nvSpPr>
          <p:cNvPr id="7" name="Pladsholder til tekst 6"/>
          <p:cNvSpPr>
            <a:spLocks noGrp="1"/>
          </p:cNvSpPr>
          <p:nvPr>
            <p:ph type="body" sz="quarter" idx="12"/>
          </p:nvPr>
        </p:nvSpPr>
        <p:spPr>
          <a:xfrm>
            <a:off x="2457923" y="4216244"/>
            <a:ext cx="7341129" cy="412750"/>
          </a:xfrm>
        </p:spPr>
        <p:txBody>
          <a:bodyPr/>
          <a:lstStyle/>
          <a:p>
            <a:r>
              <a:rPr lang="da-DK" dirty="0"/>
              <a:t>Selektive kontrolstrukturer</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dirty="0"/>
              </a:p>
            </p:txBody>
          </p:sp>
        </p:grpSp>
      </p:grpSp>
      <p:sp>
        <p:nvSpPr>
          <p:cNvPr id="2" name="TextBox 1">
            <a:extLst>
              <a:ext uri="{FF2B5EF4-FFF2-40B4-BE49-F238E27FC236}">
                <a16:creationId xmlns:a16="http://schemas.microsoft.com/office/drawing/2014/main" id="{2AE54174-1567-90D1-9645-9CD017CB4834}"/>
              </a:ext>
            </a:extLst>
          </p:cNvPr>
          <p:cNvSpPr txBox="1"/>
          <p:nvPr/>
        </p:nvSpPr>
        <p:spPr>
          <a:xfrm>
            <a:off x="2441575" y="3595196"/>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E7B13B-0029-0E83-F3B9-9628EF09BFA0}"/>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6" name="Title 5">
            <a:extLst>
              <a:ext uri="{FF2B5EF4-FFF2-40B4-BE49-F238E27FC236}">
                <a16:creationId xmlns:a16="http://schemas.microsoft.com/office/drawing/2014/main" id="{6F880B94-909B-F860-1ADE-9D01310854FF}"/>
              </a:ext>
            </a:extLst>
          </p:cNvPr>
          <p:cNvSpPr>
            <a:spLocks noGrp="1"/>
          </p:cNvSpPr>
          <p:nvPr>
            <p:ph type="title"/>
          </p:nvPr>
        </p:nvSpPr>
        <p:spPr>
          <a:xfrm>
            <a:off x="587374" y="370290"/>
            <a:ext cx="9158205" cy="1474385"/>
          </a:xfrm>
        </p:spPr>
        <p:txBody>
          <a:bodyPr/>
          <a:lstStyle/>
          <a:p>
            <a:r>
              <a:rPr lang="da-DK" dirty="0"/>
              <a:t>Opgave: KS_conditional_esp32</a:t>
            </a:r>
            <a:br>
              <a:rPr lang="da-DK" dirty="0"/>
            </a:br>
            <a:r>
              <a:rPr lang="da-DK" dirty="0" err="1"/>
              <a:t>Conditional</a:t>
            </a:r>
            <a:r>
              <a:rPr lang="da-DK" dirty="0"/>
              <a:t> statements</a:t>
            </a:r>
            <a:endParaRPr lang="LID4096" dirty="0"/>
          </a:p>
        </p:txBody>
      </p:sp>
      <p:sp>
        <p:nvSpPr>
          <p:cNvPr id="7" name="Text Placeholder 6">
            <a:extLst>
              <a:ext uri="{FF2B5EF4-FFF2-40B4-BE49-F238E27FC236}">
                <a16:creationId xmlns:a16="http://schemas.microsoft.com/office/drawing/2014/main" id="{B28FC61F-7177-C009-8CE3-52F13D2A4FF6}"/>
              </a:ext>
            </a:extLst>
          </p:cNvPr>
          <p:cNvSpPr>
            <a:spLocks noGrp="1"/>
          </p:cNvSpPr>
          <p:nvPr>
            <p:ph type="body" sz="quarter" idx="12"/>
          </p:nvPr>
        </p:nvSpPr>
        <p:spPr>
          <a:xfrm>
            <a:off x="667586" y="1905506"/>
            <a:ext cx="5149878" cy="3704284"/>
          </a:xfrm>
        </p:spPr>
        <p:txBody>
          <a:bodyPr/>
          <a:lstStyle/>
          <a:p>
            <a:pPr marL="0" indent="0">
              <a:buNone/>
            </a:pPr>
            <a:r>
              <a:rPr lang="da-DK" dirty="0"/>
              <a:t>Find ud af hvad forskellen er på KS_conditional_esp32 og KS_what_we_know_esp32</a:t>
            </a:r>
          </a:p>
          <a:p>
            <a:pPr lvl="0"/>
            <a:r>
              <a:rPr lang="da-DK" dirty="0"/>
              <a:t>Hvor bruger vi en </a:t>
            </a:r>
            <a:r>
              <a:rPr lang="da-DK" dirty="0" err="1"/>
              <a:t>condition</a:t>
            </a:r>
            <a:r>
              <a:rPr lang="da-DK" dirty="0"/>
              <a:t>, til at ændre </a:t>
            </a:r>
            <a:r>
              <a:rPr lang="da-DK" dirty="0" err="1"/>
              <a:t>funkionen</a:t>
            </a:r>
            <a:r>
              <a:rPr lang="da-DK" dirty="0"/>
              <a:t> af programmet? Og hvad sker der i denne </a:t>
            </a:r>
            <a:r>
              <a:rPr lang="da-DK" dirty="0" err="1"/>
              <a:t>condition</a:t>
            </a:r>
            <a:r>
              <a:rPr lang="da-DK" dirty="0"/>
              <a:t>?</a:t>
            </a:r>
          </a:p>
          <a:p>
            <a:r>
              <a:rPr lang="da-DK" dirty="0"/>
              <a:t>Hvad gør dette program anderledes?</a:t>
            </a:r>
            <a:endParaRPr lang="LID4096" dirty="0"/>
          </a:p>
        </p:txBody>
      </p:sp>
      <p:graphicFrame>
        <p:nvGraphicFramePr>
          <p:cNvPr id="10" name="Diagram 9">
            <a:extLst>
              <a:ext uri="{FF2B5EF4-FFF2-40B4-BE49-F238E27FC236}">
                <a16:creationId xmlns:a16="http://schemas.microsoft.com/office/drawing/2014/main" id="{CE3E495C-34EF-99C9-15DE-AF82E164F863}"/>
              </a:ext>
            </a:extLst>
          </p:cNvPr>
          <p:cNvGraphicFramePr/>
          <p:nvPr>
            <p:extLst>
              <p:ext uri="{D42A27DB-BD31-4B8C-83A1-F6EECF244321}">
                <p14:modId xmlns:p14="http://schemas.microsoft.com/office/powerpoint/2010/main" val="2034075205"/>
              </p:ext>
            </p:extLst>
          </p:nvPr>
        </p:nvGraphicFramePr>
        <p:xfrm>
          <a:off x="383506" y="3609875"/>
          <a:ext cx="4886325" cy="3119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76E7311A-A120-08AD-A0BF-99769F5C2FF4}"/>
              </a:ext>
            </a:extLst>
          </p:cNvPr>
          <p:cNvSpPr txBox="1"/>
          <p:nvPr/>
        </p:nvSpPr>
        <p:spPr>
          <a:xfrm>
            <a:off x="5914352" y="1905506"/>
            <a:ext cx="6277648" cy="3046988"/>
          </a:xfrm>
          <a:prstGeom prst="rect">
            <a:avLst/>
          </a:prstGeom>
          <a:solidFill>
            <a:schemeClr val="accent4">
              <a:lumMod val="40000"/>
              <a:lumOff val="60000"/>
            </a:schemeClr>
          </a:solidFill>
        </p:spPr>
        <p:txBody>
          <a:bodyPr wrap="square">
            <a:spAutoFit/>
          </a:bodyPr>
          <a:lstStyle/>
          <a:p>
            <a:pPr marL="228600" indent="-228600">
              <a:buFont typeface="+mj-lt"/>
              <a:buAutoNum type="arabicPeriod"/>
            </a:pPr>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LEFTBUTTON = </a:t>
            </a:r>
            <a:r>
              <a:rPr lang="en-US" sz="1200" b="0" dirty="0">
                <a:solidFill>
                  <a:srgbClr val="005C5F"/>
                </a:solidFill>
                <a:effectLst/>
                <a:latin typeface="Consolas" panose="020B0609020204030204" pitchFamily="49" charset="0"/>
              </a:rPr>
              <a:t>0</a:t>
            </a:r>
            <a:r>
              <a:rPr lang="en-US" sz="1200" b="0" dirty="0">
                <a:solidFill>
                  <a:srgbClr val="4E5B61"/>
                </a:solidFill>
                <a:effectLst/>
                <a:latin typeface="Consolas" panose="020B0609020204030204" pitchFamily="49" charset="0"/>
              </a:rPr>
              <a:t>;</a:t>
            </a:r>
          </a:p>
          <a:p>
            <a:pPr marL="228600" indent="-228600">
              <a:buFont typeface="+mj-lt"/>
              <a:buAutoNum type="arabicPeriod"/>
            </a:pPr>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lprev</a:t>
            </a:r>
            <a:r>
              <a:rPr lang="en-US" sz="1200" b="0" dirty="0">
                <a:solidFill>
                  <a:srgbClr val="4E5B61"/>
                </a:solidFill>
                <a:effectLst/>
                <a:latin typeface="Consolas" panose="020B0609020204030204" pitchFamily="49" charset="0"/>
              </a:rPr>
              <a:t> = -</a:t>
            </a:r>
            <a:r>
              <a:rPr lang="en-US" sz="1200" b="0" dirty="0">
                <a:solidFill>
                  <a:srgbClr val="005C5F"/>
                </a:solidFill>
                <a:effectLst/>
                <a:latin typeface="Consolas" panose="020B0609020204030204" pitchFamily="49" charset="0"/>
              </a:rPr>
              <a:t>1</a:t>
            </a:r>
            <a:r>
              <a:rPr lang="en-US" sz="1200" b="0" dirty="0">
                <a:solidFill>
                  <a:srgbClr val="4E5B61"/>
                </a:solidFill>
                <a:effectLst/>
                <a:latin typeface="Consolas" panose="020B0609020204030204" pitchFamily="49" charset="0"/>
              </a:rPr>
              <a:t>;</a:t>
            </a:r>
          </a:p>
          <a:p>
            <a:pPr marL="228600" indent="-228600">
              <a:buFont typeface="+mj-lt"/>
              <a:buAutoNum type="arabicPeriod"/>
            </a:pPr>
            <a:r>
              <a:rPr lang="en-US" sz="1200" b="0" dirty="0">
                <a:solidFill>
                  <a:srgbClr val="00979D"/>
                </a:solidFill>
                <a:effectLst/>
                <a:latin typeface="Consolas" panose="020B0609020204030204" pitchFamily="49" charset="0"/>
              </a:rPr>
              <a:t>void</a:t>
            </a:r>
            <a:r>
              <a:rPr lang="en-US" sz="1200" b="0" dirty="0">
                <a:solidFill>
                  <a:srgbClr val="4E5B61"/>
                </a:solidFill>
                <a:effectLst/>
                <a:latin typeface="Consolas" panose="020B0609020204030204" pitchFamily="49" charset="0"/>
              </a:rPr>
              <a:t> </a:t>
            </a:r>
            <a:r>
              <a:rPr lang="en-US" sz="1200" b="0" dirty="0">
                <a:solidFill>
                  <a:srgbClr val="D35400"/>
                </a:solidFill>
                <a:effectLst/>
                <a:latin typeface="Consolas" panose="020B0609020204030204" pitchFamily="49" charset="0"/>
              </a:rPr>
              <a:t>setup</a:t>
            </a:r>
            <a:r>
              <a:rPr lang="en-US" sz="1200" b="0" dirty="0">
                <a:solidFill>
                  <a:srgbClr val="434F54"/>
                </a:solidFill>
                <a:effectLst/>
                <a:latin typeface="Consolas" panose="020B0609020204030204" pitchFamily="49" charset="0"/>
              </a:rPr>
              <a:t>(</a:t>
            </a:r>
            <a:r>
              <a:rPr lang="en-US" sz="1200" b="0" dirty="0">
                <a:solidFill>
                  <a:srgbClr val="00979D"/>
                </a:solidFill>
                <a:effectLst/>
                <a:latin typeface="Consolas" panose="020B0609020204030204" pitchFamily="49" charset="0"/>
              </a:rPr>
              <a:t>void</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 </a:t>
            </a:r>
            <a:r>
              <a:rPr lang="en-US" sz="1200" b="0" dirty="0">
                <a:solidFill>
                  <a:srgbClr val="434F54"/>
                </a:solidFill>
                <a:effectLst/>
                <a:latin typeface="Consolas" panose="020B0609020204030204" pitchFamily="49" charset="0"/>
              </a:rPr>
              <a:t>{</a:t>
            </a:r>
            <a:endParaRPr lang="en-US" sz="1200" b="0" dirty="0">
              <a:solidFill>
                <a:srgbClr val="4E5B61"/>
              </a:solidFill>
              <a:effectLst/>
              <a:latin typeface="Consolas" panose="020B0609020204030204" pitchFamily="49" charset="0"/>
            </a:endParaRP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err="1">
                <a:solidFill>
                  <a:srgbClr val="D35400"/>
                </a:solidFill>
                <a:effectLst/>
                <a:latin typeface="Consolas" panose="020B0609020204030204" pitchFamily="49" charset="0"/>
              </a:rPr>
              <a:t>Serial</a:t>
            </a:r>
            <a:r>
              <a:rPr lang="en-US" sz="1200" b="0" dirty="0" err="1">
                <a:solidFill>
                  <a:srgbClr val="4E5B61"/>
                </a:solidFill>
                <a:effectLst/>
                <a:latin typeface="Consolas" panose="020B0609020204030204" pitchFamily="49" charset="0"/>
              </a:rPr>
              <a:t>.</a:t>
            </a:r>
            <a:r>
              <a:rPr lang="en-US" sz="1200" b="0" dirty="0" err="1">
                <a:solidFill>
                  <a:srgbClr val="D35400"/>
                </a:solidFill>
                <a:effectLst/>
                <a:latin typeface="Consolas" panose="020B0609020204030204" pitchFamily="49" charset="0"/>
              </a:rPr>
              <a:t>begin</a:t>
            </a:r>
            <a:r>
              <a:rPr lang="en-US" sz="1200" b="0" dirty="0">
                <a:solidFill>
                  <a:srgbClr val="434F54"/>
                </a:solidFill>
                <a:effectLst/>
                <a:latin typeface="Consolas" panose="020B0609020204030204" pitchFamily="49" charset="0"/>
              </a:rPr>
              <a:t>(</a:t>
            </a:r>
            <a:r>
              <a:rPr lang="en-US" sz="1200" b="0" dirty="0">
                <a:solidFill>
                  <a:srgbClr val="005C5F"/>
                </a:solidFill>
                <a:effectLst/>
                <a:latin typeface="Consolas" panose="020B0609020204030204" pitchFamily="49" charset="0"/>
              </a:rPr>
              <a:t>115200</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a:t>
            </a: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a:solidFill>
                  <a:srgbClr val="D35400"/>
                </a:solidFill>
                <a:effectLst/>
                <a:latin typeface="Consolas" panose="020B0609020204030204" pitchFamily="49" charset="0"/>
              </a:rPr>
              <a:t>delay</a:t>
            </a:r>
            <a:r>
              <a:rPr lang="en-US" sz="1200" b="0" dirty="0">
                <a:solidFill>
                  <a:srgbClr val="434F54"/>
                </a:solidFill>
                <a:effectLst/>
                <a:latin typeface="Consolas" panose="020B0609020204030204" pitchFamily="49" charset="0"/>
              </a:rPr>
              <a:t>(</a:t>
            </a:r>
            <a:r>
              <a:rPr lang="en-US" sz="1200" b="0" dirty="0">
                <a:solidFill>
                  <a:srgbClr val="005C5F"/>
                </a:solidFill>
                <a:effectLst/>
                <a:latin typeface="Consolas" panose="020B0609020204030204" pitchFamily="49" charset="0"/>
              </a:rPr>
              <a:t>400</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 </a:t>
            </a: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err="1">
                <a:solidFill>
                  <a:srgbClr val="D35400"/>
                </a:solidFill>
                <a:effectLst/>
                <a:latin typeface="Consolas" panose="020B0609020204030204" pitchFamily="49" charset="0"/>
              </a:rPr>
              <a:t>pinMode</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LEFTBUTTON, INPUT_PULLUP</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 PULLUP: released = 1, pressed = 0</a:t>
            </a:r>
            <a:endParaRPr lang="en-US" sz="1200" b="0" dirty="0">
              <a:solidFill>
                <a:srgbClr val="4E5B61"/>
              </a:solidFill>
              <a:effectLst/>
              <a:latin typeface="Consolas" panose="020B0609020204030204" pitchFamily="49" charset="0"/>
            </a:endParaRPr>
          </a:p>
          <a:p>
            <a:pPr marL="228600" indent="-228600">
              <a:buFont typeface="+mj-lt"/>
              <a:buAutoNum type="arabicPeriod"/>
            </a:pPr>
            <a:r>
              <a:rPr lang="en-US" sz="1200" b="0" dirty="0">
                <a:solidFill>
                  <a:srgbClr val="434F54"/>
                </a:solidFill>
                <a:effectLst/>
                <a:latin typeface="Consolas" panose="020B0609020204030204" pitchFamily="49" charset="0"/>
              </a:rPr>
              <a:t>}</a:t>
            </a:r>
          </a:p>
          <a:p>
            <a:pPr marL="228600" indent="-228600">
              <a:buFont typeface="+mj-lt"/>
              <a:buAutoNum type="arabicPeriod"/>
            </a:pPr>
            <a:r>
              <a:rPr lang="en-US" sz="1200" dirty="0">
                <a:solidFill>
                  <a:srgbClr val="434F54"/>
                </a:solidFill>
                <a:latin typeface="Consolas" panose="020B0609020204030204" pitchFamily="49" charset="0"/>
              </a:rPr>
              <a:t> </a:t>
            </a:r>
            <a:endParaRPr lang="en-US" sz="1200" b="0" dirty="0">
              <a:solidFill>
                <a:srgbClr val="4E5B61"/>
              </a:solidFill>
              <a:effectLst/>
              <a:latin typeface="Consolas" panose="020B0609020204030204" pitchFamily="49" charset="0"/>
            </a:endParaRPr>
          </a:p>
          <a:p>
            <a:pPr marL="228600" indent="-228600">
              <a:buFont typeface="+mj-lt"/>
              <a:buAutoNum type="arabicPeriod"/>
            </a:pPr>
            <a:r>
              <a:rPr lang="en-US" sz="1200" b="0" dirty="0">
                <a:solidFill>
                  <a:srgbClr val="00979D"/>
                </a:solidFill>
                <a:effectLst/>
                <a:latin typeface="Consolas" panose="020B0609020204030204" pitchFamily="49" charset="0"/>
              </a:rPr>
              <a:t>void</a:t>
            </a:r>
            <a:r>
              <a:rPr lang="en-US" sz="1200" b="0" dirty="0">
                <a:solidFill>
                  <a:srgbClr val="4E5B61"/>
                </a:solidFill>
                <a:effectLst/>
                <a:latin typeface="Consolas" panose="020B0609020204030204" pitchFamily="49" charset="0"/>
              </a:rPr>
              <a:t> </a:t>
            </a:r>
            <a:r>
              <a:rPr lang="en-US" sz="1200" b="0" dirty="0">
                <a:solidFill>
                  <a:srgbClr val="D35400"/>
                </a:solidFill>
                <a:effectLst/>
                <a:latin typeface="Consolas" panose="020B0609020204030204" pitchFamily="49" charset="0"/>
              </a:rPr>
              <a:t>loop</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 </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  </a:t>
            </a:r>
          </a:p>
          <a:p>
            <a:pPr marL="228600" indent="-228600">
              <a:buFont typeface="+mj-lt"/>
              <a:buAutoNum type="arabicPeriod"/>
            </a:pPr>
            <a:r>
              <a:rPr lang="en-US" sz="1200" dirty="0">
                <a:solidFill>
                  <a:srgbClr val="4E5B61"/>
                </a:solidFill>
                <a:latin typeface="Consolas" panose="020B0609020204030204" pitchFamily="49" charset="0"/>
              </a:rPr>
              <a:t>  </a:t>
            </a:r>
            <a:r>
              <a:rPr lang="en-US" sz="1200" b="0" dirty="0">
                <a:solidFill>
                  <a:srgbClr val="00979D"/>
                </a:solidFill>
                <a:effectLst/>
                <a:latin typeface="Consolas" panose="020B0609020204030204" pitchFamily="49" charset="0"/>
              </a:rPr>
              <a:t>int</a:t>
            </a:r>
            <a:r>
              <a:rPr lang="en-US" sz="1200" b="0" dirty="0">
                <a:solidFill>
                  <a:srgbClr val="4E5B61"/>
                </a:solidFill>
                <a:effectLst/>
                <a:latin typeface="Consolas" panose="020B0609020204030204" pitchFamily="49" charset="0"/>
              </a:rPr>
              <a:t> left = </a:t>
            </a:r>
            <a:r>
              <a:rPr lang="en-US" sz="1200" b="0" dirty="0" err="1">
                <a:solidFill>
                  <a:srgbClr val="D35400"/>
                </a:solidFill>
                <a:effectLst/>
                <a:latin typeface="Consolas" panose="020B0609020204030204" pitchFamily="49" charset="0"/>
              </a:rPr>
              <a:t>digitalRead</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LEFTBUTTON</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a:t>
            </a:r>
            <a:r>
              <a:rPr lang="en-US" sz="1200" b="0" dirty="0">
                <a:solidFill>
                  <a:srgbClr val="95A5A6"/>
                </a:solidFill>
                <a:effectLst/>
                <a:latin typeface="Consolas" panose="020B0609020204030204" pitchFamily="49" charset="0"/>
              </a:rPr>
              <a:t>    </a:t>
            </a: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a:solidFill>
                  <a:srgbClr val="728E00"/>
                </a:solidFill>
                <a:effectLst/>
                <a:latin typeface="Consolas" panose="020B0609020204030204" pitchFamily="49" charset="0"/>
              </a:rPr>
              <a:t>if</a:t>
            </a:r>
            <a:r>
              <a:rPr lang="en-US" sz="1200" b="0" dirty="0">
                <a:solidFill>
                  <a:srgbClr val="4E5B61"/>
                </a:solidFill>
                <a:effectLst/>
                <a:latin typeface="Consolas" panose="020B0609020204030204" pitchFamily="49" charset="0"/>
              </a:rPr>
              <a:t> </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left != </a:t>
            </a:r>
            <a:r>
              <a:rPr lang="en-US" sz="1200" b="0" dirty="0" err="1">
                <a:solidFill>
                  <a:srgbClr val="4E5B61"/>
                </a:solidFill>
                <a:effectLst/>
                <a:latin typeface="Consolas" panose="020B0609020204030204" pitchFamily="49" charset="0"/>
              </a:rPr>
              <a:t>lprev</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 </a:t>
            </a:r>
            <a:r>
              <a:rPr lang="en-US" sz="1200" b="0" dirty="0">
                <a:solidFill>
                  <a:srgbClr val="434F54"/>
                </a:solidFill>
                <a:effectLst/>
                <a:latin typeface="Consolas" panose="020B0609020204030204" pitchFamily="49" charset="0"/>
              </a:rPr>
              <a:t>{</a:t>
            </a:r>
            <a:endParaRPr lang="en-US" sz="1200" b="0" dirty="0">
              <a:solidFill>
                <a:srgbClr val="4E5B61"/>
              </a:solidFill>
              <a:effectLst/>
              <a:latin typeface="Consolas" panose="020B0609020204030204" pitchFamily="49" charset="0"/>
            </a:endParaRP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err="1">
                <a:solidFill>
                  <a:srgbClr val="4E5B61"/>
                </a:solidFill>
                <a:effectLst/>
                <a:latin typeface="Consolas" panose="020B0609020204030204" pitchFamily="49" charset="0"/>
              </a:rPr>
              <a:t>lprev</a:t>
            </a:r>
            <a:r>
              <a:rPr lang="en-US" sz="1200" b="0" dirty="0">
                <a:solidFill>
                  <a:srgbClr val="4E5B61"/>
                </a:solidFill>
                <a:effectLst/>
                <a:latin typeface="Consolas" panose="020B0609020204030204" pitchFamily="49" charset="0"/>
              </a:rPr>
              <a:t> = left;</a:t>
            </a: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err="1">
                <a:solidFill>
                  <a:srgbClr val="D35400"/>
                </a:solidFill>
                <a:effectLst/>
                <a:latin typeface="Consolas" panose="020B0609020204030204" pitchFamily="49" charset="0"/>
              </a:rPr>
              <a:t>printf</a:t>
            </a:r>
            <a:r>
              <a:rPr lang="en-US" sz="1200" b="0" dirty="0">
                <a:solidFill>
                  <a:srgbClr val="434F54"/>
                </a:solidFill>
                <a:effectLst/>
                <a:latin typeface="Consolas" panose="020B0609020204030204" pitchFamily="49" charset="0"/>
              </a:rPr>
              <a:t>(</a:t>
            </a:r>
            <a:r>
              <a:rPr lang="en-US" sz="1200" b="0" dirty="0">
                <a:solidFill>
                  <a:srgbClr val="005C5F"/>
                </a:solidFill>
                <a:effectLst/>
                <a:latin typeface="Consolas" panose="020B0609020204030204" pitchFamily="49" charset="0"/>
              </a:rPr>
              <a:t>"%d\n"</a:t>
            </a:r>
            <a:r>
              <a:rPr lang="en-US" sz="1200" b="0" dirty="0">
                <a:solidFill>
                  <a:srgbClr val="4E5B61"/>
                </a:solidFill>
                <a:effectLst/>
                <a:latin typeface="Consolas" panose="020B0609020204030204" pitchFamily="49" charset="0"/>
              </a:rPr>
              <a:t>, left</a:t>
            </a:r>
            <a:r>
              <a:rPr lang="en-US" sz="1200" b="0" dirty="0">
                <a:solidFill>
                  <a:srgbClr val="434F54"/>
                </a:solidFill>
                <a:effectLst/>
                <a:latin typeface="Consolas" panose="020B0609020204030204" pitchFamily="49" charset="0"/>
              </a:rPr>
              <a:t>)</a:t>
            </a:r>
            <a:r>
              <a:rPr lang="en-US" sz="1200" b="0" dirty="0">
                <a:solidFill>
                  <a:srgbClr val="4E5B61"/>
                </a:solidFill>
                <a:effectLst/>
                <a:latin typeface="Consolas" panose="020B0609020204030204" pitchFamily="49" charset="0"/>
              </a:rPr>
              <a:t>;</a:t>
            </a:r>
          </a:p>
          <a:p>
            <a:pPr marL="228600" indent="-228600">
              <a:buFont typeface="+mj-lt"/>
              <a:buAutoNum type="arabicPeriod"/>
            </a:pPr>
            <a:r>
              <a:rPr lang="en-US" sz="1200" b="0" dirty="0">
                <a:solidFill>
                  <a:srgbClr val="4E5B61"/>
                </a:solidFill>
                <a:effectLst/>
                <a:latin typeface="Consolas" panose="020B0609020204030204" pitchFamily="49" charset="0"/>
              </a:rPr>
              <a:t>  </a:t>
            </a:r>
            <a:r>
              <a:rPr lang="en-US" sz="1200" b="0" dirty="0">
                <a:solidFill>
                  <a:srgbClr val="434F54"/>
                </a:solidFill>
                <a:effectLst/>
                <a:latin typeface="Consolas" panose="020B0609020204030204" pitchFamily="49" charset="0"/>
              </a:rPr>
              <a:t>}</a:t>
            </a:r>
          </a:p>
          <a:p>
            <a:pPr marL="228600" indent="-228600">
              <a:buFont typeface="+mj-lt"/>
              <a:buAutoNum type="arabicPeriod"/>
            </a:pPr>
            <a:r>
              <a:rPr lang="en-US" sz="1200" b="0" dirty="0">
                <a:solidFill>
                  <a:srgbClr val="434F54"/>
                </a:solidFill>
                <a:effectLst/>
                <a:latin typeface="Consolas" panose="020B0609020204030204" pitchFamily="49" charset="0"/>
              </a:rPr>
              <a:t>}</a:t>
            </a:r>
            <a:endParaRPr lang="en-US" sz="1200" b="0" dirty="0">
              <a:solidFill>
                <a:srgbClr val="4E5B6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21ED3EC-DFF1-8CF2-A6D1-8E83F48D7D6D}"/>
              </a:ext>
            </a:extLst>
          </p:cNvPr>
          <p:cNvSpPr txBox="1"/>
          <p:nvPr/>
        </p:nvSpPr>
        <p:spPr>
          <a:xfrm>
            <a:off x="5914352" y="5169456"/>
            <a:ext cx="6100548" cy="600164"/>
          </a:xfrm>
          <a:prstGeom prst="rect">
            <a:avLst/>
          </a:prstGeom>
          <a:noFill/>
        </p:spPr>
        <p:txBody>
          <a:bodyPr wrap="square">
            <a:spAutoFit/>
          </a:bodyPr>
          <a:lstStyle/>
          <a:p>
            <a:pPr lvl="1"/>
            <a:r>
              <a:rPr lang="en-US" sz="1100" dirty="0">
                <a:hlinkClick r:id="rId7"/>
              </a:rPr>
              <a:t>https://www.arduino.cc/reference/en/</a:t>
            </a:r>
            <a:endParaRPr lang="en-US" sz="1100" dirty="0"/>
          </a:p>
          <a:p>
            <a:pPr lvl="1"/>
            <a:r>
              <a:rPr lang="da-DK" sz="1100" dirty="0">
                <a:hlinkClick r:id="rId8"/>
              </a:rPr>
              <a:t>https://www.lilygo.cc/products/lilygo%C2%AE-ttgo-t-display-1-14-inch-lcd-esp32-control-board</a:t>
            </a:r>
            <a:endParaRPr lang="da-DK" sz="1100" dirty="0"/>
          </a:p>
        </p:txBody>
      </p:sp>
    </p:spTree>
    <p:extLst>
      <p:ext uri="{BB962C8B-B14F-4D97-AF65-F5344CB8AC3E}">
        <p14:creationId xmlns:p14="http://schemas.microsoft.com/office/powerpoint/2010/main" val="3277984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1035A27-6D3C-47A7-AE72-38AAB4FCA150}"/>
              </a:ext>
            </a:extLst>
          </p:cNvPr>
          <p:cNvSpPr>
            <a:spLocks noGrp="1"/>
          </p:cNvSpPr>
          <p:nvPr>
            <p:ph type="title"/>
          </p:nvPr>
        </p:nvSpPr>
        <p:spPr>
          <a:xfrm>
            <a:off x="587374" y="370290"/>
            <a:ext cx="7935841" cy="1474385"/>
          </a:xfrm>
        </p:spPr>
        <p:txBody>
          <a:bodyPr/>
          <a:lstStyle/>
          <a:p>
            <a:r>
              <a:rPr lang="da-DK" dirty="0"/>
              <a:t>Dagen emne:</a:t>
            </a:r>
            <a:br>
              <a:rPr lang="da-DK" dirty="0"/>
            </a:br>
            <a:r>
              <a:rPr lang="da-DK" dirty="0"/>
              <a:t>Selektive kontrolstrukturer</a:t>
            </a:r>
            <a:br>
              <a:rPr lang="da-DK" dirty="0"/>
            </a:br>
            <a:endParaRPr lang="en-US" dirty="0"/>
          </a:p>
        </p:txBody>
      </p:sp>
      <p:pic>
        <p:nvPicPr>
          <p:cNvPr id="10" name="Billede 9">
            <a:extLst>
              <a:ext uri="{FF2B5EF4-FFF2-40B4-BE49-F238E27FC236}">
                <a16:creationId xmlns:a16="http://schemas.microsoft.com/office/drawing/2014/main" id="{211C3D68-341D-424D-9400-423EEC8DDEED}"/>
              </a:ext>
            </a:extLst>
          </p:cNvPr>
          <p:cNvPicPr>
            <a:picLocks noChangeAspect="1"/>
          </p:cNvPicPr>
          <p:nvPr/>
        </p:nvPicPr>
        <p:blipFill>
          <a:blip r:embed="rId2"/>
          <a:stretch>
            <a:fillRect/>
          </a:stretch>
        </p:blipFill>
        <p:spPr>
          <a:xfrm>
            <a:off x="2748390" y="1844675"/>
            <a:ext cx="6695219" cy="4258277"/>
          </a:xfrm>
          <a:prstGeom prst="rect">
            <a:avLst/>
          </a:prstGeom>
        </p:spPr>
      </p:pic>
    </p:spTree>
    <p:extLst>
      <p:ext uri="{BB962C8B-B14F-4D97-AF65-F5344CB8AC3E}">
        <p14:creationId xmlns:p14="http://schemas.microsoft.com/office/powerpoint/2010/main" val="5253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87374" y="359273"/>
            <a:ext cx="5040000" cy="1621619"/>
          </a:xfrm>
        </p:spPr>
        <p:txBody>
          <a:bodyPr/>
          <a:lstStyle/>
          <a:p>
            <a:r>
              <a:rPr lang="da-DK" dirty="0"/>
              <a:t>Selektive kontrolstrukturer</a:t>
            </a:r>
            <a:br>
              <a:rPr lang="da-DK" dirty="0"/>
            </a:br>
            <a:endParaRPr lang="da-DK" dirty="0"/>
          </a:p>
        </p:txBody>
      </p:sp>
      <p:sp>
        <p:nvSpPr>
          <p:cNvPr id="6" name="Pladsholder til tekst 5"/>
          <p:cNvSpPr>
            <a:spLocks noGrp="1"/>
          </p:cNvSpPr>
          <p:nvPr>
            <p:ph type="body" sz="quarter" idx="12"/>
          </p:nvPr>
        </p:nvSpPr>
        <p:spPr>
          <a:xfrm>
            <a:off x="587375" y="2143359"/>
            <a:ext cx="5226196" cy="3752115"/>
          </a:xfrm>
        </p:spPr>
        <p:txBody>
          <a:bodyPr>
            <a:noAutofit/>
          </a:bodyPr>
          <a:lstStyle/>
          <a:p>
            <a:pPr>
              <a:buFont typeface="Arial" panose="020B0604020202020204" pitchFamily="34" charset="0"/>
              <a:buChar char="•"/>
            </a:pPr>
            <a:r>
              <a:rPr lang="en-US" sz="1800" dirty="0"/>
              <a:t>Statements</a:t>
            </a:r>
          </a:p>
          <a:p>
            <a:pPr lvl="1">
              <a:buFont typeface="Arial" panose="020B0604020202020204" pitchFamily="34" charset="0"/>
              <a:buChar char="•"/>
            </a:pPr>
            <a:r>
              <a:rPr lang="en-US" sz="1800" dirty="0"/>
              <a:t>Assignment statements</a:t>
            </a:r>
          </a:p>
          <a:p>
            <a:pPr lvl="1">
              <a:buFont typeface="Arial" panose="020B0604020202020204" pitchFamily="34" charset="0"/>
              <a:buChar char="•"/>
            </a:pPr>
            <a:r>
              <a:rPr lang="en-US" sz="1800" dirty="0"/>
              <a:t>I/O statements</a:t>
            </a:r>
          </a:p>
          <a:p>
            <a:pPr lvl="1">
              <a:buFont typeface="Arial" panose="020B0604020202020204" pitchFamily="34" charset="0"/>
              <a:buChar char="•"/>
            </a:pPr>
            <a:r>
              <a:rPr lang="en-US" sz="1800" dirty="0"/>
              <a:t>Control statements</a:t>
            </a:r>
          </a:p>
          <a:p>
            <a:pPr>
              <a:buFont typeface="Arial" panose="020B0604020202020204" pitchFamily="34" charset="0"/>
              <a:buChar char="•"/>
            </a:pPr>
            <a:r>
              <a:rPr lang="en-US" sz="1800" dirty="0"/>
              <a:t>Statement block</a:t>
            </a:r>
          </a:p>
          <a:p>
            <a:pPr>
              <a:buFont typeface="Arial" panose="020B0604020202020204" pitchFamily="34" charset="0"/>
              <a:buChar char="•"/>
            </a:pPr>
            <a:endParaRPr lang="en-US" sz="1800" dirty="0"/>
          </a:p>
          <a:p>
            <a:pPr>
              <a:buFont typeface="Arial" panose="020B0604020202020204" pitchFamily="34" charset="0"/>
              <a:buChar char="•"/>
            </a:pPr>
            <a:r>
              <a:rPr lang="en-US" sz="1800" dirty="0"/>
              <a:t>Types of control structures</a:t>
            </a:r>
          </a:p>
          <a:p>
            <a:pPr lvl="1">
              <a:buFont typeface="Arial" panose="020B0604020202020204" pitchFamily="34" charset="0"/>
              <a:buChar char="•"/>
            </a:pPr>
            <a:r>
              <a:rPr lang="en-US" sz="1800" b="1" dirty="0"/>
              <a:t>Selection or branching statements</a:t>
            </a:r>
          </a:p>
          <a:p>
            <a:pPr lvl="1">
              <a:buFont typeface="Arial" panose="020B0604020202020204" pitchFamily="34" charset="0"/>
              <a:buChar char="•"/>
            </a:pPr>
            <a:r>
              <a:rPr lang="en-US" sz="1800" dirty="0"/>
              <a:t>Iteration or loop statements</a:t>
            </a:r>
          </a:p>
          <a:p>
            <a:pPr lvl="1">
              <a:buFont typeface="Arial" panose="020B0604020202020204" pitchFamily="34" charset="0"/>
              <a:buChar char="•"/>
            </a:pPr>
            <a:r>
              <a:rPr lang="en-US" sz="1800" dirty="0"/>
              <a:t>Special or control breaking statements</a:t>
            </a:r>
          </a:p>
          <a:p>
            <a:pPr>
              <a:buFont typeface="Arial" panose="020B0604020202020204" pitchFamily="34" charset="0"/>
              <a:buChar char="•"/>
            </a:pPr>
            <a:endParaRPr lang="en-US" sz="1800" dirty="0"/>
          </a:p>
        </p:txBody>
      </p:sp>
      <p:pic>
        <p:nvPicPr>
          <p:cNvPr id="3" name="Billede 2">
            <a:extLst>
              <a:ext uri="{FF2B5EF4-FFF2-40B4-BE49-F238E27FC236}">
                <a16:creationId xmlns:a16="http://schemas.microsoft.com/office/drawing/2014/main" id="{1DDFF91C-A3CB-4CA6-9F32-1BC277582D6D}"/>
              </a:ext>
            </a:extLst>
          </p:cNvPr>
          <p:cNvPicPr>
            <a:picLocks noChangeAspect="1"/>
          </p:cNvPicPr>
          <p:nvPr/>
        </p:nvPicPr>
        <p:blipFill>
          <a:blip r:embed="rId2"/>
          <a:stretch>
            <a:fillRect/>
          </a:stretch>
        </p:blipFill>
        <p:spPr>
          <a:xfrm>
            <a:off x="6530889" y="4481754"/>
            <a:ext cx="5040000" cy="1700207"/>
          </a:xfrm>
          <a:prstGeom prst="rect">
            <a:avLst/>
          </a:prstGeom>
        </p:spPr>
      </p:pic>
      <p:sp>
        <p:nvSpPr>
          <p:cNvPr id="10" name="Tekstfelt 9">
            <a:extLst>
              <a:ext uri="{FF2B5EF4-FFF2-40B4-BE49-F238E27FC236}">
                <a16:creationId xmlns:a16="http://schemas.microsoft.com/office/drawing/2014/main" id="{7204803E-6DF6-40F2-8977-7C1F661029DB}"/>
              </a:ext>
            </a:extLst>
          </p:cNvPr>
          <p:cNvSpPr txBox="1"/>
          <p:nvPr/>
        </p:nvSpPr>
        <p:spPr>
          <a:xfrm>
            <a:off x="6524994" y="5874184"/>
            <a:ext cx="1784844" cy="307777"/>
          </a:xfrm>
          <a:prstGeom prst="rect">
            <a:avLst/>
          </a:prstGeom>
          <a:noFill/>
        </p:spPr>
        <p:txBody>
          <a:bodyPr wrap="square">
            <a:spAutoFit/>
          </a:bodyPr>
          <a:lstStyle/>
          <a:p>
            <a:r>
              <a:rPr lang="da-DK" sz="1400" dirty="0"/>
              <a:t>Dagens emne</a:t>
            </a:r>
          </a:p>
        </p:txBody>
      </p:sp>
      <p:sp>
        <p:nvSpPr>
          <p:cNvPr id="12" name="Tekstfelt 11">
            <a:extLst>
              <a:ext uri="{FF2B5EF4-FFF2-40B4-BE49-F238E27FC236}">
                <a16:creationId xmlns:a16="http://schemas.microsoft.com/office/drawing/2014/main" id="{A2C0F635-C1E6-4E03-9E63-2192D81FDAF2}"/>
              </a:ext>
            </a:extLst>
          </p:cNvPr>
          <p:cNvSpPr txBox="1"/>
          <p:nvPr/>
        </p:nvSpPr>
        <p:spPr>
          <a:xfrm>
            <a:off x="8275970" y="5861411"/>
            <a:ext cx="1784844" cy="523220"/>
          </a:xfrm>
          <a:prstGeom prst="rect">
            <a:avLst/>
          </a:prstGeom>
          <a:noFill/>
        </p:spPr>
        <p:txBody>
          <a:bodyPr wrap="square">
            <a:spAutoFit/>
          </a:bodyPr>
          <a:lstStyle/>
          <a:p>
            <a:r>
              <a:rPr lang="da-DK" sz="1400" dirty="0"/>
              <a:t>Næste kursus-gangs emne</a:t>
            </a:r>
          </a:p>
        </p:txBody>
      </p:sp>
      <p:pic>
        <p:nvPicPr>
          <p:cNvPr id="14" name="Billede 13">
            <a:extLst>
              <a:ext uri="{FF2B5EF4-FFF2-40B4-BE49-F238E27FC236}">
                <a16:creationId xmlns:a16="http://schemas.microsoft.com/office/drawing/2014/main" id="{0B23B2BA-016E-4CCC-8FE2-296647C60D08}"/>
              </a:ext>
            </a:extLst>
          </p:cNvPr>
          <p:cNvPicPr>
            <a:picLocks noChangeAspect="1"/>
          </p:cNvPicPr>
          <p:nvPr/>
        </p:nvPicPr>
        <p:blipFill>
          <a:blip r:embed="rId3"/>
          <a:stretch>
            <a:fillRect/>
          </a:stretch>
        </p:blipFill>
        <p:spPr>
          <a:xfrm>
            <a:off x="6530890" y="56877"/>
            <a:ext cx="5040000" cy="2012146"/>
          </a:xfrm>
          <a:prstGeom prst="rect">
            <a:avLst/>
          </a:prstGeom>
        </p:spPr>
      </p:pic>
      <p:pic>
        <p:nvPicPr>
          <p:cNvPr id="16" name="Billede 15">
            <a:extLst>
              <a:ext uri="{FF2B5EF4-FFF2-40B4-BE49-F238E27FC236}">
                <a16:creationId xmlns:a16="http://schemas.microsoft.com/office/drawing/2014/main" id="{5C59AD1D-A872-4D8D-8487-5DF2A36396BA}"/>
              </a:ext>
            </a:extLst>
          </p:cNvPr>
          <p:cNvPicPr>
            <a:picLocks noChangeAspect="1"/>
          </p:cNvPicPr>
          <p:nvPr/>
        </p:nvPicPr>
        <p:blipFill>
          <a:blip r:embed="rId4"/>
          <a:stretch>
            <a:fillRect/>
          </a:stretch>
        </p:blipFill>
        <p:spPr>
          <a:xfrm>
            <a:off x="6530890" y="2143359"/>
            <a:ext cx="1483295" cy="1986517"/>
          </a:xfrm>
          <a:prstGeom prst="rect">
            <a:avLst/>
          </a:prstGeom>
        </p:spPr>
      </p:pic>
    </p:spTree>
    <p:extLst>
      <p:ext uri="{BB962C8B-B14F-4D97-AF65-F5344CB8AC3E}">
        <p14:creationId xmlns:p14="http://schemas.microsoft.com/office/powerpoint/2010/main" val="215332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D995DEF-5527-429A-88B6-D983D4309928}"/>
              </a:ext>
            </a:extLst>
          </p:cNvPr>
          <p:cNvSpPr>
            <a:spLocks noGrp="1"/>
          </p:cNvSpPr>
          <p:nvPr>
            <p:ph type="title"/>
          </p:nvPr>
        </p:nvSpPr>
        <p:spPr>
          <a:xfrm>
            <a:off x="587374" y="359273"/>
            <a:ext cx="6367099" cy="1621619"/>
          </a:xfrm>
        </p:spPr>
        <p:txBody>
          <a:bodyPr/>
          <a:lstStyle/>
          <a:p>
            <a:r>
              <a:rPr lang="en-US" dirty="0"/>
              <a:t>Selection or </a:t>
            </a:r>
            <a:br>
              <a:rPr lang="en-US" dirty="0"/>
            </a:br>
            <a:r>
              <a:rPr lang="en-US" dirty="0"/>
              <a:t>branching statements</a:t>
            </a:r>
            <a:br>
              <a:rPr lang="en-US" dirty="0"/>
            </a:br>
            <a:endParaRPr lang="en-US" dirty="0"/>
          </a:p>
        </p:txBody>
      </p:sp>
      <p:sp>
        <p:nvSpPr>
          <p:cNvPr id="5" name="Pladsholder til tekst 4">
            <a:extLst>
              <a:ext uri="{FF2B5EF4-FFF2-40B4-BE49-F238E27FC236}">
                <a16:creationId xmlns:a16="http://schemas.microsoft.com/office/drawing/2014/main" id="{849BF36F-F1AB-4010-92E8-6DA2169D8066}"/>
              </a:ext>
            </a:extLst>
          </p:cNvPr>
          <p:cNvSpPr>
            <a:spLocks noGrp="1"/>
          </p:cNvSpPr>
          <p:nvPr>
            <p:ph type="body" sz="quarter" idx="12"/>
          </p:nvPr>
        </p:nvSpPr>
        <p:spPr>
          <a:xfrm>
            <a:off x="447189" y="2143359"/>
            <a:ext cx="5086868" cy="3752115"/>
          </a:xfrm>
        </p:spPr>
        <p:txBody>
          <a:bodyPr>
            <a:normAutofit/>
          </a:bodyPr>
          <a:lstStyle/>
          <a:p>
            <a:pPr marL="0" indent="0">
              <a:buNone/>
            </a:pPr>
            <a:r>
              <a:rPr lang="en-US" sz="1800" b="1" dirty="0"/>
              <a:t>Selection</a:t>
            </a:r>
          </a:p>
          <a:p>
            <a:pPr>
              <a:buFont typeface="Arial" panose="020B0604020202020204" pitchFamily="34" charset="0"/>
              <a:buChar char="•"/>
            </a:pPr>
            <a:r>
              <a:rPr lang="en-US" sz="2000" b="1" dirty="0"/>
              <a:t>Conditional branching statements</a:t>
            </a:r>
          </a:p>
          <a:p>
            <a:pPr lvl="1">
              <a:buFont typeface="Arial" panose="020B0604020202020204" pitchFamily="34" charset="0"/>
              <a:buChar char="•"/>
            </a:pPr>
            <a:r>
              <a:rPr lang="en-US" sz="2000" dirty="0"/>
              <a:t>if</a:t>
            </a:r>
          </a:p>
          <a:p>
            <a:pPr lvl="1">
              <a:buFont typeface="Arial" panose="020B0604020202020204" pitchFamily="34" charset="0"/>
              <a:buChar char="•"/>
            </a:pPr>
            <a:r>
              <a:rPr lang="en-US" sz="2000" dirty="0"/>
              <a:t>if – else</a:t>
            </a:r>
          </a:p>
          <a:p>
            <a:pPr lvl="1">
              <a:buFont typeface="Arial" panose="020B0604020202020204" pitchFamily="34" charset="0"/>
              <a:buChar char="•"/>
            </a:pPr>
            <a:r>
              <a:rPr lang="en-US" sz="2000" dirty="0"/>
              <a:t>switch-case</a:t>
            </a:r>
          </a:p>
          <a:p>
            <a:pPr>
              <a:buFont typeface="Arial" panose="020B0604020202020204" pitchFamily="34" charset="0"/>
              <a:buChar char="•"/>
            </a:pPr>
            <a:r>
              <a:rPr lang="en-US" sz="2000" b="1" dirty="0"/>
              <a:t>Unconditional branching statements</a:t>
            </a:r>
          </a:p>
          <a:p>
            <a:pPr lvl="1">
              <a:buFont typeface="Arial" panose="020B0604020202020204" pitchFamily="34" charset="0"/>
              <a:buChar char="•"/>
            </a:pPr>
            <a:r>
              <a:rPr lang="en-US" sz="2000" dirty="0"/>
              <a:t>break</a:t>
            </a:r>
          </a:p>
          <a:p>
            <a:pPr lvl="1">
              <a:buFont typeface="Arial" panose="020B0604020202020204" pitchFamily="34" charset="0"/>
              <a:buChar char="•"/>
            </a:pPr>
            <a:r>
              <a:rPr lang="en-US" sz="2000" dirty="0"/>
              <a:t>continue</a:t>
            </a:r>
          </a:p>
          <a:p>
            <a:pPr lvl="1">
              <a:buFont typeface="Arial" panose="020B0604020202020204" pitchFamily="34" charset="0"/>
              <a:buChar char="•"/>
            </a:pPr>
            <a:r>
              <a:rPr lang="en-US" sz="2000" dirty="0" err="1"/>
              <a:t>goto</a:t>
            </a:r>
            <a:endParaRPr lang="en-US" sz="2000" dirty="0"/>
          </a:p>
        </p:txBody>
      </p:sp>
      <p:pic>
        <p:nvPicPr>
          <p:cNvPr id="7" name="Billede 6">
            <a:extLst>
              <a:ext uri="{FF2B5EF4-FFF2-40B4-BE49-F238E27FC236}">
                <a16:creationId xmlns:a16="http://schemas.microsoft.com/office/drawing/2014/main" id="{CB1A552C-C04A-4CFE-8B5F-9B74EEB90CB0}"/>
              </a:ext>
            </a:extLst>
          </p:cNvPr>
          <p:cNvPicPr>
            <a:picLocks noChangeAspect="1"/>
          </p:cNvPicPr>
          <p:nvPr/>
        </p:nvPicPr>
        <p:blipFill>
          <a:blip r:embed="rId2"/>
          <a:stretch>
            <a:fillRect/>
          </a:stretch>
        </p:blipFill>
        <p:spPr>
          <a:xfrm>
            <a:off x="5534056" y="1980892"/>
            <a:ext cx="6257950" cy="3871161"/>
          </a:xfrm>
          <a:prstGeom prst="rect">
            <a:avLst/>
          </a:prstGeom>
        </p:spPr>
      </p:pic>
    </p:spTree>
    <p:extLst>
      <p:ext uri="{BB962C8B-B14F-4D97-AF65-F5344CB8AC3E}">
        <p14:creationId xmlns:p14="http://schemas.microsoft.com/office/powerpoint/2010/main" val="185132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0AFE9B0-F2A7-43C5-A072-D38F20E2E7D8}"/>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el 3">
            <a:extLst>
              <a:ext uri="{FF2B5EF4-FFF2-40B4-BE49-F238E27FC236}">
                <a16:creationId xmlns:a16="http://schemas.microsoft.com/office/drawing/2014/main" id="{F4FEAB8F-235B-41D0-9838-088B7BC7BAB1}"/>
              </a:ext>
            </a:extLst>
          </p:cNvPr>
          <p:cNvSpPr>
            <a:spLocks noGrp="1"/>
          </p:cNvSpPr>
          <p:nvPr>
            <p:ph type="title"/>
          </p:nvPr>
        </p:nvSpPr>
        <p:spPr/>
        <p:txBody>
          <a:bodyPr/>
          <a:lstStyle/>
          <a:p>
            <a:r>
              <a:rPr lang="da-DK" dirty="0" err="1"/>
              <a:t>if</a:t>
            </a:r>
            <a:r>
              <a:rPr lang="da-DK" dirty="0"/>
              <a:t> &amp; </a:t>
            </a:r>
            <a:r>
              <a:rPr lang="da-DK" dirty="0" err="1"/>
              <a:t>if</a:t>
            </a:r>
            <a:r>
              <a:rPr lang="da-DK" dirty="0"/>
              <a:t> … </a:t>
            </a:r>
            <a:r>
              <a:rPr lang="da-DK" dirty="0" err="1"/>
              <a:t>else</a:t>
            </a:r>
            <a:r>
              <a:rPr lang="da-DK" dirty="0"/>
              <a:t> </a:t>
            </a:r>
            <a:endParaRPr lang="en-US" dirty="0"/>
          </a:p>
        </p:txBody>
      </p:sp>
      <p:pic>
        <p:nvPicPr>
          <p:cNvPr id="18" name="Billede 17">
            <a:extLst>
              <a:ext uri="{FF2B5EF4-FFF2-40B4-BE49-F238E27FC236}">
                <a16:creationId xmlns:a16="http://schemas.microsoft.com/office/drawing/2014/main" id="{114DC4C8-43D9-43E7-A82E-94DEB711B337}"/>
              </a:ext>
            </a:extLst>
          </p:cNvPr>
          <p:cNvPicPr>
            <a:picLocks noChangeAspect="1"/>
          </p:cNvPicPr>
          <p:nvPr/>
        </p:nvPicPr>
        <p:blipFill>
          <a:blip r:embed="rId2"/>
          <a:stretch>
            <a:fillRect/>
          </a:stretch>
        </p:blipFill>
        <p:spPr>
          <a:xfrm>
            <a:off x="6829463" y="181564"/>
            <a:ext cx="4982914" cy="4266570"/>
          </a:xfrm>
          <a:prstGeom prst="rect">
            <a:avLst/>
          </a:prstGeom>
        </p:spPr>
      </p:pic>
      <p:pic>
        <p:nvPicPr>
          <p:cNvPr id="20" name="Billede 19">
            <a:extLst>
              <a:ext uri="{FF2B5EF4-FFF2-40B4-BE49-F238E27FC236}">
                <a16:creationId xmlns:a16="http://schemas.microsoft.com/office/drawing/2014/main" id="{72862337-9797-4E3C-99E3-2712E6BFF2D6}"/>
              </a:ext>
            </a:extLst>
          </p:cNvPr>
          <p:cNvPicPr>
            <a:picLocks noChangeAspect="1"/>
          </p:cNvPicPr>
          <p:nvPr/>
        </p:nvPicPr>
        <p:blipFill>
          <a:blip r:embed="rId3"/>
          <a:stretch>
            <a:fillRect/>
          </a:stretch>
        </p:blipFill>
        <p:spPr>
          <a:xfrm>
            <a:off x="6829463" y="4448134"/>
            <a:ext cx="1999463" cy="621880"/>
          </a:xfrm>
          <a:prstGeom prst="rect">
            <a:avLst/>
          </a:prstGeom>
        </p:spPr>
      </p:pic>
      <p:sp>
        <p:nvSpPr>
          <p:cNvPr id="9" name="Tekstfelt 8">
            <a:extLst>
              <a:ext uri="{FF2B5EF4-FFF2-40B4-BE49-F238E27FC236}">
                <a16:creationId xmlns:a16="http://schemas.microsoft.com/office/drawing/2014/main" id="{B0616019-1053-4644-91F3-2164F895F781}"/>
              </a:ext>
            </a:extLst>
          </p:cNvPr>
          <p:cNvSpPr txBox="1"/>
          <p:nvPr/>
        </p:nvSpPr>
        <p:spPr>
          <a:xfrm>
            <a:off x="502921" y="1396769"/>
            <a:ext cx="6326542" cy="2893100"/>
          </a:xfrm>
          <a:prstGeom prst="rect">
            <a:avLst/>
          </a:prstGeom>
          <a:noFill/>
        </p:spPr>
        <p:txBody>
          <a:bodyPr wrap="square">
            <a:spAutoFit/>
          </a:bodyPr>
          <a:lstStyle/>
          <a:p>
            <a:r>
              <a:rPr lang="da-DK" sz="1400" dirty="0"/>
              <a:t>If: Hvis det </a:t>
            </a:r>
            <a:r>
              <a:rPr lang="da-DK" sz="1400" dirty="0" err="1"/>
              <a:t>boolske</a:t>
            </a:r>
            <a:r>
              <a:rPr lang="da-DK" sz="1400" dirty="0"/>
              <a:t> udtryk (</a:t>
            </a:r>
            <a:r>
              <a:rPr lang="da-DK" sz="1400" dirty="0" err="1"/>
              <a:t>boolean_expression</a:t>
            </a:r>
            <a:r>
              <a:rPr lang="da-DK" sz="1400" dirty="0"/>
              <a:t>) inde i de runde parenteser evalueres til TRUE, udføres kodeblokken inde i '</a:t>
            </a:r>
            <a:r>
              <a:rPr lang="da-DK" sz="1400" dirty="0" err="1"/>
              <a:t>if</a:t>
            </a:r>
            <a:r>
              <a:rPr lang="da-DK" sz="1400" dirty="0"/>
              <a:t>' -sætningen. Hvis det </a:t>
            </a:r>
            <a:r>
              <a:rPr lang="da-DK" sz="1400" dirty="0" err="1"/>
              <a:t>boolske</a:t>
            </a:r>
            <a:r>
              <a:rPr lang="da-DK" sz="1400" dirty="0"/>
              <a:t> udtryk evalueres til FALSE, vil koden efter afslutningen af '</a:t>
            </a:r>
            <a:r>
              <a:rPr lang="da-DK" sz="1400" dirty="0" err="1"/>
              <a:t>if</a:t>
            </a:r>
            <a:r>
              <a:rPr lang="da-DK" sz="1400" dirty="0"/>
              <a:t>' -sætningen blive udført.</a:t>
            </a:r>
          </a:p>
          <a:p>
            <a:endParaRPr lang="da-DK" sz="1400" dirty="0"/>
          </a:p>
          <a:p>
            <a:r>
              <a:rPr lang="da-DK" sz="1400" dirty="0"/>
              <a:t>If-</a:t>
            </a:r>
            <a:r>
              <a:rPr lang="da-DK" sz="1400" dirty="0" err="1"/>
              <a:t>else</a:t>
            </a:r>
            <a:r>
              <a:rPr lang="da-DK" sz="1400" dirty="0"/>
              <a:t>: Hvis det </a:t>
            </a:r>
            <a:r>
              <a:rPr lang="da-DK" sz="1400" dirty="0" err="1"/>
              <a:t>boolske</a:t>
            </a:r>
            <a:r>
              <a:rPr lang="da-DK" sz="1400" dirty="0"/>
              <a:t> udtryk evalueres til TRUE, udføres </a:t>
            </a:r>
            <a:r>
              <a:rPr lang="da-DK" sz="1400" dirty="0" err="1"/>
              <a:t>if</a:t>
            </a:r>
            <a:r>
              <a:rPr lang="da-DK" sz="1400" dirty="0"/>
              <a:t>-blokken. Hvis det </a:t>
            </a:r>
            <a:r>
              <a:rPr lang="da-DK" sz="1400" dirty="0" err="1"/>
              <a:t>boolske</a:t>
            </a:r>
            <a:r>
              <a:rPr lang="da-DK" sz="1400" dirty="0"/>
              <a:t> udtryk evalueres til FALSE eksekveres </a:t>
            </a:r>
            <a:r>
              <a:rPr lang="da-DK" sz="1400" dirty="0" err="1"/>
              <a:t>else</a:t>
            </a:r>
            <a:r>
              <a:rPr lang="da-DK" sz="1400" dirty="0"/>
              <a:t>-blokken.</a:t>
            </a:r>
          </a:p>
          <a:p>
            <a:endParaRPr lang="da-DK" sz="1400" dirty="0"/>
          </a:p>
          <a:p>
            <a:r>
              <a:rPr lang="da-DK" sz="1400" dirty="0"/>
              <a:t>C programmeringssproget antager, at værdier, der ikke er nul og ikke er non-NULL, er sande, og hvis værdien enten er nul eller NULL, antages det som en falsk værdi.</a:t>
            </a:r>
          </a:p>
        </p:txBody>
      </p:sp>
      <p:pic>
        <p:nvPicPr>
          <p:cNvPr id="7" name="Billede 6">
            <a:extLst>
              <a:ext uri="{FF2B5EF4-FFF2-40B4-BE49-F238E27FC236}">
                <a16:creationId xmlns:a16="http://schemas.microsoft.com/office/drawing/2014/main" id="{CA6FF94A-55A4-4C5B-8866-231B19FD8050}"/>
              </a:ext>
            </a:extLst>
          </p:cNvPr>
          <p:cNvPicPr>
            <a:picLocks noChangeAspect="1"/>
          </p:cNvPicPr>
          <p:nvPr/>
        </p:nvPicPr>
        <p:blipFill>
          <a:blip r:embed="rId4"/>
          <a:stretch>
            <a:fillRect/>
          </a:stretch>
        </p:blipFill>
        <p:spPr>
          <a:xfrm>
            <a:off x="587374" y="4448134"/>
            <a:ext cx="5230091" cy="1887682"/>
          </a:xfrm>
          <a:prstGeom prst="rect">
            <a:avLst/>
          </a:prstGeom>
        </p:spPr>
      </p:pic>
    </p:spTree>
    <p:extLst>
      <p:ext uri="{BB962C8B-B14F-4D97-AF65-F5344CB8AC3E}">
        <p14:creationId xmlns:p14="http://schemas.microsoft.com/office/powerpoint/2010/main" val="12500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E1042F1-E57B-4668-9D98-B135EC590AD4}"/>
              </a:ext>
            </a:extLst>
          </p:cNvPr>
          <p:cNvSpPr>
            <a:spLocks noGrp="1"/>
          </p:cNvSpPr>
          <p:nvPr>
            <p:ph type="title"/>
          </p:nvPr>
        </p:nvSpPr>
        <p:spPr>
          <a:xfrm>
            <a:off x="587374" y="367628"/>
            <a:ext cx="9273133" cy="1621619"/>
          </a:xfrm>
        </p:spPr>
        <p:txBody>
          <a:bodyPr/>
          <a:lstStyle/>
          <a:p>
            <a:r>
              <a:rPr lang="da-DK" dirty="0"/>
              <a:t>Hvad er den faktiske forskel mellem NULL og 0 (nul)?</a:t>
            </a:r>
            <a:endParaRPr lang="en-US" dirty="0"/>
          </a:p>
        </p:txBody>
      </p:sp>
      <p:sp>
        <p:nvSpPr>
          <p:cNvPr id="2" name="Chart Placeholder 1">
            <a:extLst>
              <a:ext uri="{FF2B5EF4-FFF2-40B4-BE49-F238E27FC236}">
                <a16:creationId xmlns:a16="http://schemas.microsoft.com/office/drawing/2014/main" id="{71F10273-C6B7-F635-97F5-4F7D58A2EAC0}"/>
              </a:ext>
            </a:extLst>
          </p:cNvPr>
          <p:cNvSpPr>
            <a:spLocks noGrp="1"/>
          </p:cNvSpPr>
          <p:nvPr>
            <p:ph type="chart" sz="quarter" idx="12"/>
          </p:nvPr>
        </p:nvSpPr>
        <p:spPr/>
        <p:txBody>
          <a:bodyPr/>
          <a:lstStyle/>
          <a:p>
            <a:endParaRPr lang="LID4096"/>
          </a:p>
        </p:txBody>
      </p:sp>
      <p:sp>
        <p:nvSpPr>
          <p:cNvPr id="5" name="Text Placeholder 4">
            <a:extLst>
              <a:ext uri="{FF2B5EF4-FFF2-40B4-BE49-F238E27FC236}">
                <a16:creationId xmlns:a16="http://schemas.microsoft.com/office/drawing/2014/main" id="{E38B3D91-AD84-BA2A-ACD2-1FFDBA28CAD3}"/>
              </a:ext>
            </a:extLst>
          </p:cNvPr>
          <p:cNvSpPr>
            <a:spLocks noGrp="1"/>
          </p:cNvSpPr>
          <p:nvPr>
            <p:ph type="body" sz="quarter" idx="13"/>
          </p:nvPr>
        </p:nvSpPr>
        <p:spPr/>
        <p:txBody>
          <a:bodyPr/>
          <a:lstStyle/>
          <a:p>
            <a:endParaRPr lang="LID4096" dirty="0"/>
          </a:p>
        </p:txBody>
      </p:sp>
      <p:sp>
        <p:nvSpPr>
          <p:cNvPr id="3" name="Pladsholder til slidenummer 2">
            <a:extLst>
              <a:ext uri="{FF2B5EF4-FFF2-40B4-BE49-F238E27FC236}">
                <a16:creationId xmlns:a16="http://schemas.microsoft.com/office/drawing/2014/main" id="{59294BCE-7E76-4EDB-B64C-3B1C84E102F3}"/>
              </a:ext>
            </a:extLst>
          </p:cNvPr>
          <p:cNvSpPr>
            <a:spLocks noGrp="1"/>
          </p:cNvSpPr>
          <p:nvPr>
            <p:ph type="sldNum" sz="quarter" idx="4"/>
          </p:nvPr>
        </p:nvSpPr>
        <p:spPr/>
        <p:txBody>
          <a:bodyPr/>
          <a:lstStyle/>
          <a:p>
            <a:fld id="{D8D877B3-D348-4611-9BDB-C5374591D951}" type="slidenum">
              <a:rPr lang="en-US" smtClean="0"/>
              <a:pPr/>
              <a:t>15</a:t>
            </a:fld>
            <a:endParaRPr lang="en-US" dirty="0"/>
          </a:p>
        </p:txBody>
      </p:sp>
      <p:pic>
        <p:nvPicPr>
          <p:cNvPr id="1028" name="Picture 4">
            <a:extLst>
              <a:ext uri="{FF2B5EF4-FFF2-40B4-BE49-F238E27FC236}">
                <a16:creationId xmlns:a16="http://schemas.microsoft.com/office/drawing/2014/main" id="{77BA3538-E3EA-4FF0-B997-DBB50D215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91" y="1816076"/>
            <a:ext cx="57340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34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F785E2A-DA16-4A8F-8BE6-8CB869E0E6CD}"/>
              </a:ext>
            </a:extLst>
          </p:cNvPr>
          <p:cNvSpPr>
            <a:spLocks noGrp="1"/>
          </p:cNvSpPr>
          <p:nvPr>
            <p:ph type="title"/>
          </p:nvPr>
        </p:nvSpPr>
        <p:spPr/>
        <p:txBody>
          <a:bodyPr anchor="t">
            <a:normAutofit/>
          </a:bodyPr>
          <a:lstStyle/>
          <a:p>
            <a:pPr>
              <a:lnSpc>
                <a:spcPct val="90000"/>
              </a:lnSpc>
            </a:pPr>
            <a:r>
              <a:rPr lang="da-DK" sz="3100"/>
              <a:t>Et andet eksempel på anvendelsen af NULL</a:t>
            </a:r>
            <a:endParaRPr lang="en-US" sz="3100"/>
          </a:p>
        </p:txBody>
      </p:sp>
      <p:sp>
        <p:nvSpPr>
          <p:cNvPr id="2" name="Chart Placeholder 1">
            <a:extLst>
              <a:ext uri="{FF2B5EF4-FFF2-40B4-BE49-F238E27FC236}">
                <a16:creationId xmlns:a16="http://schemas.microsoft.com/office/drawing/2014/main" id="{D6501079-3644-F846-D958-392A3E5234CE}"/>
              </a:ext>
            </a:extLst>
          </p:cNvPr>
          <p:cNvSpPr>
            <a:spLocks noGrp="1"/>
          </p:cNvSpPr>
          <p:nvPr>
            <p:ph type="chart" sz="quarter" idx="12"/>
          </p:nvPr>
        </p:nvSpPr>
        <p:spPr/>
        <p:txBody>
          <a:bodyPr/>
          <a:lstStyle/>
          <a:p>
            <a:endParaRPr lang="LID4096"/>
          </a:p>
        </p:txBody>
      </p:sp>
      <p:sp>
        <p:nvSpPr>
          <p:cNvPr id="7" name="Pladsholder til tekst 6">
            <a:extLst>
              <a:ext uri="{FF2B5EF4-FFF2-40B4-BE49-F238E27FC236}">
                <a16:creationId xmlns:a16="http://schemas.microsoft.com/office/drawing/2014/main" id="{F2B22395-E061-49B7-8622-9C0B113B5E6D}"/>
              </a:ext>
            </a:extLst>
          </p:cNvPr>
          <p:cNvSpPr>
            <a:spLocks noGrp="1"/>
          </p:cNvSpPr>
          <p:nvPr>
            <p:ph type="body" sz="quarter" idx="13"/>
          </p:nvPr>
        </p:nvSpPr>
        <p:spPr/>
        <p:txBody>
          <a:bodyPr>
            <a:normAutofit/>
          </a:bodyPr>
          <a:lstStyle/>
          <a:p>
            <a:r>
              <a:rPr lang="en-US">
                <a:hlinkClick r:id="rId2"/>
              </a:rPr>
              <a:t>https://www.tutorialspoint.com/cprogramming/c_strings.htm</a:t>
            </a:r>
            <a:endParaRPr lang="en-US" dirty="0"/>
          </a:p>
        </p:txBody>
      </p:sp>
      <p:sp>
        <p:nvSpPr>
          <p:cNvPr id="3" name="Pladsholder til slidenummer 2">
            <a:extLst>
              <a:ext uri="{FF2B5EF4-FFF2-40B4-BE49-F238E27FC236}">
                <a16:creationId xmlns:a16="http://schemas.microsoft.com/office/drawing/2014/main" id="{69CE20FF-AA55-4A0B-8AF6-DA10D789F47D}"/>
              </a:ext>
            </a:extLst>
          </p:cNvPr>
          <p:cNvSpPr>
            <a:spLocks noGrp="1"/>
          </p:cNvSpPr>
          <p:nvPr>
            <p:ph type="sldNum" sz="quarter" idx="4"/>
          </p:nvPr>
        </p:nvSpPr>
        <p:spPr/>
        <p:txBody>
          <a:bodyPr anchor="ctr">
            <a:normAutofit/>
          </a:bodyPr>
          <a:lstStyle/>
          <a:p>
            <a:pPr>
              <a:spcAft>
                <a:spcPts val="600"/>
              </a:spcAft>
            </a:pPr>
            <a:fld id="{D8D877B3-D348-4611-9BDB-C5374591D951}" type="slidenum">
              <a:rPr lang="en-US" smtClean="0"/>
              <a:pPr>
                <a:spcAft>
                  <a:spcPts val="600"/>
                </a:spcAft>
              </a:pPr>
              <a:t>16</a:t>
            </a:fld>
            <a:endParaRPr lang="en-US"/>
          </a:p>
        </p:txBody>
      </p:sp>
      <p:pic>
        <p:nvPicPr>
          <p:cNvPr id="9" name="Billede 8">
            <a:extLst>
              <a:ext uri="{FF2B5EF4-FFF2-40B4-BE49-F238E27FC236}">
                <a16:creationId xmlns:a16="http://schemas.microsoft.com/office/drawing/2014/main" id="{CC2E8C0B-8B31-4D20-ABD2-0016CF5519D2}"/>
              </a:ext>
            </a:extLst>
          </p:cNvPr>
          <p:cNvPicPr>
            <a:picLocks noChangeAspect="1"/>
          </p:cNvPicPr>
          <p:nvPr/>
        </p:nvPicPr>
        <p:blipFill>
          <a:blip r:embed="rId3"/>
          <a:stretch>
            <a:fillRect/>
          </a:stretch>
        </p:blipFill>
        <p:spPr>
          <a:xfrm>
            <a:off x="5953820" y="2414903"/>
            <a:ext cx="6238180" cy="1154062"/>
          </a:xfrm>
          <a:prstGeom prst="rect">
            <a:avLst/>
          </a:prstGeom>
          <a:noFill/>
        </p:spPr>
      </p:pic>
    </p:spTree>
    <p:extLst>
      <p:ext uri="{BB962C8B-B14F-4D97-AF65-F5344CB8AC3E}">
        <p14:creationId xmlns:p14="http://schemas.microsoft.com/office/powerpoint/2010/main" val="101007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0AFE9B0-F2A7-43C5-A072-D38F20E2E7D8}"/>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el 3">
            <a:extLst>
              <a:ext uri="{FF2B5EF4-FFF2-40B4-BE49-F238E27FC236}">
                <a16:creationId xmlns:a16="http://schemas.microsoft.com/office/drawing/2014/main" id="{F4FEAB8F-235B-41D0-9838-088B7BC7BAB1}"/>
              </a:ext>
            </a:extLst>
          </p:cNvPr>
          <p:cNvSpPr>
            <a:spLocks noGrp="1"/>
          </p:cNvSpPr>
          <p:nvPr>
            <p:ph type="title"/>
          </p:nvPr>
        </p:nvSpPr>
        <p:spPr/>
        <p:txBody>
          <a:bodyPr/>
          <a:lstStyle/>
          <a:p>
            <a:r>
              <a:rPr lang="da-DK" dirty="0" err="1"/>
              <a:t>if</a:t>
            </a:r>
            <a:r>
              <a:rPr lang="da-DK" dirty="0"/>
              <a:t> &amp; </a:t>
            </a:r>
            <a:r>
              <a:rPr lang="da-DK" dirty="0" err="1"/>
              <a:t>if</a:t>
            </a:r>
            <a:r>
              <a:rPr lang="da-DK" dirty="0"/>
              <a:t> … </a:t>
            </a:r>
            <a:r>
              <a:rPr lang="da-DK" dirty="0" err="1"/>
              <a:t>else</a:t>
            </a:r>
            <a:r>
              <a:rPr lang="da-DK" dirty="0"/>
              <a:t> </a:t>
            </a:r>
            <a:endParaRPr lang="en-US" dirty="0"/>
          </a:p>
        </p:txBody>
      </p:sp>
      <p:pic>
        <p:nvPicPr>
          <p:cNvPr id="14" name="Billede 13" descr="Et billede, der indeholder tegning&#10;&#10;Automatisk genereret beskrivelse">
            <a:extLst>
              <a:ext uri="{FF2B5EF4-FFF2-40B4-BE49-F238E27FC236}">
                <a16:creationId xmlns:a16="http://schemas.microsoft.com/office/drawing/2014/main" id="{6881B82A-EFB6-42CA-ABE5-AB94C5435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183" y="593223"/>
            <a:ext cx="3950019" cy="2242185"/>
          </a:xfrm>
          <a:prstGeom prst="rect">
            <a:avLst/>
          </a:prstGeom>
        </p:spPr>
      </p:pic>
      <p:pic>
        <p:nvPicPr>
          <p:cNvPr id="16" name="Billede 15" descr="Et billede, der indeholder ur&#10;&#10;Automatisk genereret beskrivelse">
            <a:extLst>
              <a:ext uri="{FF2B5EF4-FFF2-40B4-BE49-F238E27FC236}">
                <a16:creationId xmlns:a16="http://schemas.microsoft.com/office/drawing/2014/main" id="{1C786427-E06D-4DCA-8BF5-00F13E723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183" y="3636708"/>
            <a:ext cx="3950019" cy="2828928"/>
          </a:xfrm>
          <a:prstGeom prst="rect">
            <a:avLst/>
          </a:prstGeom>
        </p:spPr>
      </p:pic>
      <p:pic>
        <p:nvPicPr>
          <p:cNvPr id="2" name="Billede 1">
            <a:extLst>
              <a:ext uri="{FF2B5EF4-FFF2-40B4-BE49-F238E27FC236}">
                <a16:creationId xmlns:a16="http://schemas.microsoft.com/office/drawing/2014/main" id="{4690C8CD-B23E-4FCA-84D1-FE68854D759A}"/>
              </a:ext>
            </a:extLst>
          </p:cNvPr>
          <p:cNvPicPr>
            <a:picLocks noChangeAspect="1"/>
          </p:cNvPicPr>
          <p:nvPr/>
        </p:nvPicPr>
        <p:blipFill>
          <a:blip r:embed="rId4"/>
          <a:stretch>
            <a:fillRect/>
          </a:stretch>
        </p:blipFill>
        <p:spPr>
          <a:xfrm>
            <a:off x="587374" y="2741571"/>
            <a:ext cx="5230091" cy="1887682"/>
          </a:xfrm>
          <a:prstGeom prst="rect">
            <a:avLst/>
          </a:prstGeom>
        </p:spPr>
      </p:pic>
      <p:cxnSp>
        <p:nvCxnSpPr>
          <p:cNvPr id="7" name="Lige pilforbindelse 6">
            <a:extLst>
              <a:ext uri="{FF2B5EF4-FFF2-40B4-BE49-F238E27FC236}">
                <a16:creationId xmlns:a16="http://schemas.microsoft.com/office/drawing/2014/main" id="{FDCCD136-BDBE-42C2-BBB8-7B6D81252FC8}"/>
              </a:ext>
            </a:extLst>
          </p:cNvPr>
          <p:cNvCxnSpPr/>
          <p:nvPr/>
        </p:nvCxnSpPr>
        <p:spPr>
          <a:xfrm flipV="1">
            <a:off x="5817465" y="2385038"/>
            <a:ext cx="1296718" cy="7130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F48B8F05-4774-49AE-B68B-D1EF2212C951}"/>
              </a:ext>
            </a:extLst>
          </p:cNvPr>
          <p:cNvCxnSpPr>
            <a:cxnSpLocks/>
          </p:cNvCxnSpPr>
          <p:nvPr/>
        </p:nvCxnSpPr>
        <p:spPr>
          <a:xfrm>
            <a:off x="5817465" y="4029189"/>
            <a:ext cx="1296718" cy="7130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kstfelt 16">
            <a:extLst>
              <a:ext uri="{FF2B5EF4-FFF2-40B4-BE49-F238E27FC236}">
                <a16:creationId xmlns:a16="http://schemas.microsoft.com/office/drawing/2014/main" id="{E163EEB3-A676-44AE-9F7B-396075A5115A}"/>
              </a:ext>
            </a:extLst>
          </p:cNvPr>
          <p:cNvSpPr txBox="1"/>
          <p:nvPr/>
        </p:nvSpPr>
        <p:spPr>
          <a:xfrm>
            <a:off x="587374" y="2373373"/>
            <a:ext cx="2575276" cy="369332"/>
          </a:xfrm>
          <a:prstGeom prst="rect">
            <a:avLst/>
          </a:prstGeom>
          <a:noFill/>
        </p:spPr>
        <p:txBody>
          <a:bodyPr wrap="square">
            <a:spAutoFit/>
          </a:bodyPr>
          <a:lstStyle/>
          <a:p>
            <a:r>
              <a:rPr lang="da-DK" sz="1800" dirty="0"/>
              <a:t>Pseudo-kode:</a:t>
            </a:r>
          </a:p>
        </p:txBody>
      </p:sp>
      <p:sp>
        <p:nvSpPr>
          <p:cNvPr id="11" name="Tekstfelt 10">
            <a:extLst>
              <a:ext uri="{FF2B5EF4-FFF2-40B4-BE49-F238E27FC236}">
                <a16:creationId xmlns:a16="http://schemas.microsoft.com/office/drawing/2014/main" id="{F826907B-E2B7-4BE9-B13E-757F3A5CA51D}"/>
              </a:ext>
            </a:extLst>
          </p:cNvPr>
          <p:cNvSpPr txBox="1"/>
          <p:nvPr/>
        </p:nvSpPr>
        <p:spPr>
          <a:xfrm>
            <a:off x="7114183" y="292324"/>
            <a:ext cx="2575276" cy="369332"/>
          </a:xfrm>
          <a:prstGeom prst="rect">
            <a:avLst/>
          </a:prstGeom>
          <a:noFill/>
        </p:spPr>
        <p:txBody>
          <a:bodyPr wrap="square">
            <a:spAutoFit/>
          </a:bodyPr>
          <a:lstStyle/>
          <a:p>
            <a:r>
              <a:rPr lang="da-DK" sz="1800" dirty="0"/>
              <a:t>Flow Chart:</a:t>
            </a:r>
          </a:p>
        </p:txBody>
      </p:sp>
      <p:sp>
        <p:nvSpPr>
          <p:cNvPr id="5" name="TextBox 4">
            <a:extLst>
              <a:ext uri="{FF2B5EF4-FFF2-40B4-BE49-F238E27FC236}">
                <a16:creationId xmlns:a16="http://schemas.microsoft.com/office/drawing/2014/main" id="{3DB17ECD-924B-CE89-21E9-3CE80767F2E3}"/>
              </a:ext>
            </a:extLst>
          </p:cNvPr>
          <p:cNvSpPr txBox="1"/>
          <p:nvPr/>
        </p:nvSpPr>
        <p:spPr>
          <a:xfrm>
            <a:off x="7401968" y="1850087"/>
            <a:ext cx="687470" cy="261610"/>
          </a:xfrm>
          <a:prstGeom prst="rect">
            <a:avLst/>
          </a:prstGeom>
          <a:noFill/>
        </p:spPr>
        <p:txBody>
          <a:bodyPr wrap="square" rtlCol="0">
            <a:spAutoFit/>
          </a:bodyPr>
          <a:lstStyle/>
          <a:p>
            <a:r>
              <a:rPr lang="da-DK" sz="1050" dirty="0"/>
              <a:t>False</a:t>
            </a:r>
            <a:endParaRPr lang="LID4096" sz="1050" dirty="0"/>
          </a:p>
        </p:txBody>
      </p:sp>
    </p:spTree>
    <p:extLst>
      <p:ext uri="{BB962C8B-B14F-4D97-AF65-F5344CB8AC3E}">
        <p14:creationId xmlns:p14="http://schemas.microsoft.com/office/powerpoint/2010/main" val="268275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2966621B-DDC5-42E7-8C9D-1DAF34E7924D}"/>
              </a:ext>
            </a:extLst>
          </p:cNvPr>
          <p:cNvSpPr>
            <a:spLocks noGrp="1"/>
          </p:cNvSpPr>
          <p:nvPr>
            <p:ph type="sldNum" sz="quarter" idx="10"/>
          </p:nvPr>
        </p:nvSpPr>
        <p:spPr/>
        <p:txBody>
          <a:bodyPr/>
          <a:lstStyle/>
          <a:p>
            <a:fld id="{D8D877B3-D348-4611-9BDB-C5374591D951}" type="slidenum">
              <a:rPr lang="en-US" smtClean="0"/>
              <a:pPr/>
              <a:t>18</a:t>
            </a:fld>
            <a:endParaRPr lang="en-US" dirty="0"/>
          </a:p>
        </p:txBody>
      </p:sp>
      <p:sp>
        <p:nvSpPr>
          <p:cNvPr id="4" name="Titel 3">
            <a:extLst>
              <a:ext uri="{FF2B5EF4-FFF2-40B4-BE49-F238E27FC236}">
                <a16:creationId xmlns:a16="http://schemas.microsoft.com/office/drawing/2014/main" id="{C6F7492B-E541-4021-8D36-03EBA95F71BA}"/>
              </a:ext>
            </a:extLst>
          </p:cNvPr>
          <p:cNvSpPr>
            <a:spLocks noGrp="1"/>
          </p:cNvSpPr>
          <p:nvPr>
            <p:ph type="title"/>
          </p:nvPr>
        </p:nvSpPr>
        <p:spPr>
          <a:xfrm>
            <a:off x="587374" y="359273"/>
            <a:ext cx="6594337" cy="1621619"/>
          </a:xfrm>
        </p:spPr>
        <p:txBody>
          <a:bodyPr/>
          <a:lstStyle/>
          <a:p>
            <a:r>
              <a:rPr lang="da-DK" sz="3600" b="1" cap="all" spc="200" dirty="0">
                <a:solidFill>
                  <a:schemeClr val="tx2">
                    <a:lumMod val="50000"/>
                  </a:schemeClr>
                </a:solidFill>
              </a:rPr>
              <a:t>Hvad er et </a:t>
            </a:r>
            <a:r>
              <a:rPr lang="da-DK" sz="3600" b="1" cap="all" spc="200" dirty="0" err="1">
                <a:solidFill>
                  <a:schemeClr val="tx2">
                    <a:lumMod val="50000"/>
                  </a:schemeClr>
                </a:solidFill>
              </a:rPr>
              <a:t>flowchart</a:t>
            </a:r>
            <a:r>
              <a:rPr lang="da-DK" sz="3600" b="1" cap="all" spc="200" dirty="0">
                <a:solidFill>
                  <a:schemeClr val="tx2">
                    <a:lumMod val="50000"/>
                  </a:schemeClr>
                </a:solidFill>
              </a:rPr>
              <a:t>?</a:t>
            </a:r>
            <a:endParaRPr lang="en-US" dirty="0"/>
          </a:p>
        </p:txBody>
      </p:sp>
      <p:sp>
        <p:nvSpPr>
          <p:cNvPr id="5" name="Pladsholder til tekst 4">
            <a:extLst>
              <a:ext uri="{FF2B5EF4-FFF2-40B4-BE49-F238E27FC236}">
                <a16:creationId xmlns:a16="http://schemas.microsoft.com/office/drawing/2014/main" id="{C417F205-6F18-4AB5-8549-E7566E60EF9A}"/>
              </a:ext>
            </a:extLst>
          </p:cNvPr>
          <p:cNvSpPr>
            <a:spLocks noGrp="1"/>
          </p:cNvSpPr>
          <p:nvPr>
            <p:ph type="body" sz="quarter" idx="12"/>
          </p:nvPr>
        </p:nvSpPr>
        <p:spPr>
          <a:xfrm>
            <a:off x="587375" y="2143359"/>
            <a:ext cx="6467766" cy="3752115"/>
          </a:xfrm>
        </p:spPr>
        <p:txBody>
          <a:bodyPr>
            <a:noAutofit/>
          </a:bodyPr>
          <a:lstStyle/>
          <a:p>
            <a:pPr marL="0" indent="0">
              <a:buNone/>
            </a:pPr>
            <a:r>
              <a:rPr lang="da-DK" sz="2200" b="1" kern="0" spc="200" dirty="0" err="1"/>
              <a:t>Flowcharts</a:t>
            </a:r>
            <a:r>
              <a:rPr lang="da-DK" sz="2200" kern="0" spc="200" dirty="0"/>
              <a:t> </a:t>
            </a:r>
          </a:p>
          <a:p>
            <a:pPr>
              <a:buFont typeface="Arial" panose="020B0604020202020204" pitchFamily="34" charset="0"/>
              <a:buChar char="•"/>
            </a:pPr>
            <a:r>
              <a:rPr lang="da-DK" sz="2200" kern="0" spc="200" dirty="0"/>
              <a:t>Kaldes også rutediagrammer</a:t>
            </a:r>
          </a:p>
          <a:p>
            <a:pPr>
              <a:buFont typeface="Arial" panose="020B0604020202020204" pitchFamily="34" charset="0"/>
              <a:buChar char="•"/>
            </a:pPr>
            <a:r>
              <a:rPr lang="da-DK" sz="2200" kern="0" spc="200" dirty="0"/>
              <a:t>Afbilde af algoritmer/ arbejdsgange/ processer </a:t>
            </a:r>
          </a:p>
          <a:p>
            <a:pPr>
              <a:buFont typeface="Arial" panose="020B0604020202020204" pitchFamily="34" charset="0"/>
              <a:buChar char="•"/>
            </a:pPr>
            <a:r>
              <a:rPr lang="da-DK" sz="2200" kern="0" spc="200" dirty="0"/>
              <a:t>Tydelig </a:t>
            </a:r>
          </a:p>
          <a:p>
            <a:pPr lvl="1">
              <a:buFont typeface="Arial" panose="020B0604020202020204" pitchFamily="34" charset="0"/>
              <a:buChar char="•"/>
            </a:pPr>
            <a:r>
              <a:rPr lang="da-DK" sz="2000" kern="0" spc="200" dirty="0"/>
              <a:t>Rækkefølge ting skal ske,</a:t>
            </a:r>
          </a:p>
          <a:p>
            <a:pPr lvl="1">
              <a:buFont typeface="Arial" panose="020B0604020202020204" pitchFamily="34" charset="0"/>
              <a:buChar char="•"/>
            </a:pPr>
            <a:r>
              <a:rPr lang="da-DK" sz="2000" kern="0" spc="200" dirty="0"/>
              <a:t>Beslutninger der skal træffes</a:t>
            </a:r>
          </a:p>
          <a:p>
            <a:pPr lvl="1">
              <a:buFont typeface="Arial" panose="020B0604020202020204" pitchFamily="34" charset="0"/>
              <a:buChar char="•"/>
            </a:pPr>
            <a:r>
              <a:rPr lang="da-DK" sz="2000" kern="0" spc="200" dirty="0"/>
              <a:t>Hvilke processer der skal udføres afhængigt af valget.</a:t>
            </a:r>
            <a:endParaRPr lang="en-DK" sz="2000" kern="0" spc="200" dirty="0"/>
          </a:p>
          <a:p>
            <a:endParaRPr lang="en-US" sz="2200" dirty="0"/>
          </a:p>
        </p:txBody>
      </p:sp>
      <p:pic>
        <p:nvPicPr>
          <p:cNvPr id="7" name="Picture 2" descr="https://upload.wikimedia.org/wikipedia/commons/9/92/Flowchart-eksempel.png">
            <a:extLst>
              <a:ext uri="{FF2B5EF4-FFF2-40B4-BE49-F238E27FC236}">
                <a16:creationId xmlns:a16="http://schemas.microsoft.com/office/drawing/2014/main" id="{8F56CB90-308E-44C4-B1A2-B0C0C4B46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7495" y="706805"/>
            <a:ext cx="3142392" cy="547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5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5ACCB60-A6F2-46B4-AB00-920518772E05}"/>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el 3">
            <a:extLst>
              <a:ext uri="{FF2B5EF4-FFF2-40B4-BE49-F238E27FC236}">
                <a16:creationId xmlns:a16="http://schemas.microsoft.com/office/drawing/2014/main" id="{7836F98C-5688-4A5D-A729-5FCFA500E8F1}"/>
              </a:ext>
            </a:extLst>
          </p:cNvPr>
          <p:cNvSpPr>
            <a:spLocks noGrp="1"/>
          </p:cNvSpPr>
          <p:nvPr>
            <p:ph type="title"/>
          </p:nvPr>
        </p:nvSpPr>
        <p:spPr>
          <a:xfrm>
            <a:off x="587374" y="359273"/>
            <a:ext cx="5964428" cy="1621619"/>
          </a:xfrm>
        </p:spPr>
        <p:txBody>
          <a:bodyPr/>
          <a:lstStyle/>
          <a:p>
            <a:r>
              <a:rPr lang="da-DK" dirty="0" err="1"/>
              <a:t>Flowchart</a:t>
            </a:r>
            <a:r>
              <a:rPr lang="da-DK" dirty="0"/>
              <a:t> symboler</a:t>
            </a:r>
            <a:endParaRPr lang="en-US" dirty="0"/>
          </a:p>
        </p:txBody>
      </p:sp>
      <p:pic>
        <p:nvPicPr>
          <p:cNvPr id="6" name="Picture 30" descr="Flowchart Line.svg">
            <a:extLst>
              <a:ext uri="{FF2B5EF4-FFF2-40B4-BE49-F238E27FC236}">
                <a16:creationId xmlns:a16="http://schemas.microsoft.com/office/drawing/2014/main" id="{8680E1AF-896C-4237-B64F-BA4A75A1C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8277"/>
            <a:ext cx="9525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Flowchart Terminal.svg">
            <a:extLst>
              <a:ext uri="{FF2B5EF4-FFF2-40B4-BE49-F238E27FC236}">
                <a16:creationId xmlns:a16="http://schemas.microsoft.com/office/drawing/2014/main" id="{490FC8EA-167C-4C00-BF70-5495E999A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640183"/>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4" descr="Flowchart Process.svg">
            <a:extLst>
              <a:ext uri="{FF2B5EF4-FFF2-40B4-BE49-F238E27FC236}">
                <a16:creationId xmlns:a16="http://schemas.microsoft.com/office/drawing/2014/main" id="{2AB21A97-B36A-4175-B4E7-ECB49BD60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674661"/>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6" descr="Flowchart Decision.svg">
            <a:extLst>
              <a:ext uri="{FF2B5EF4-FFF2-40B4-BE49-F238E27FC236}">
                <a16:creationId xmlns:a16="http://schemas.microsoft.com/office/drawing/2014/main" id="{0FCAC629-8C40-458C-9CA4-3FF679C677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709139"/>
            <a:ext cx="95250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8" descr="Flowchart IO.svg">
            <a:extLst>
              <a:ext uri="{FF2B5EF4-FFF2-40B4-BE49-F238E27FC236}">
                <a16:creationId xmlns:a16="http://schemas.microsoft.com/office/drawing/2014/main" id="{158278B7-322A-453B-A80B-3FC7E8F3E5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539" y="1770639"/>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0" descr="Flowchart Annotation.svg">
            <a:extLst>
              <a:ext uri="{FF2B5EF4-FFF2-40B4-BE49-F238E27FC236}">
                <a16:creationId xmlns:a16="http://schemas.microsoft.com/office/drawing/2014/main" id="{7C1A608F-504E-430E-82B3-EDACDE70B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539" y="2535479"/>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2" descr="Flowchart Predefined Process.svg">
            <a:extLst>
              <a:ext uri="{FF2B5EF4-FFF2-40B4-BE49-F238E27FC236}">
                <a16:creationId xmlns:a16="http://schemas.microsoft.com/office/drawing/2014/main" id="{DC05F9AE-D266-4D55-BBDC-C0B5B2DA7C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539" y="3300319"/>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4" descr="Flowchart Connector.svg">
            <a:extLst>
              <a:ext uri="{FF2B5EF4-FFF2-40B4-BE49-F238E27FC236}">
                <a16:creationId xmlns:a16="http://schemas.microsoft.com/office/drawing/2014/main" id="{115D3D54-5EC9-443B-812A-C4607B3E10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5664" y="406515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6" descr="Off page connector.png">
            <a:extLst>
              <a:ext uri="{FF2B5EF4-FFF2-40B4-BE49-F238E27FC236}">
                <a16:creationId xmlns:a16="http://schemas.microsoft.com/office/drawing/2014/main" id="{999B2C77-E053-4D5F-AE4A-FF41BF3D1D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5664" y="4829998"/>
            <a:ext cx="476250" cy="466725"/>
          </a:xfrm>
          <a:prstGeom prst="rect">
            <a:avLst/>
          </a:prstGeom>
          <a:noFill/>
          <a:extLst>
            <a:ext uri="{909E8E84-426E-40DD-AFC4-6F175D3DCCD1}">
              <a14:hiddenFill xmlns:a14="http://schemas.microsoft.com/office/drawing/2010/main">
                <a:solidFill>
                  <a:srgbClr val="FFFFFF"/>
                </a:solidFill>
              </a14:hiddenFill>
            </a:ext>
          </a:extLst>
        </p:spPr>
      </p:pic>
      <p:sp>
        <p:nvSpPr>
          <p:cNvPr id="15" name="Rektangel 14">
            <a:extLst>
              <a:ext uri="{FF2B5EF4-FFF2-40B4-BE49-F238E27FC236}">
                <a16:creationId xmlns:a16="http://schemas.microsoft.com/office/drawing/2014/main" id="{59957E69-546F-4A5B-93A2-CFCBE89F80D2}"/>
              </a:ext>
            </a:extLst>
          </p:cNvPr>
          <p:cNvSpPr/>
          <p:nvPr/>
        </p:nvSpPr>
        <p:spPr>
          <a:xfrm>
            <a:off x="2288696" y="1809441"/>
            <a:ext cx="1095172" cy="369332"/>
          </a:xfrm>
          <a:prstGeom prst="rect">
            <a:avLst/>
          </a:prstGeom>
        </p:spPr>
        <p:txBody>
          <a:bodyPr wrap="none">
            <a:spAutoFit/>
          </a:bodyPr>
          <a:lstStyle/>
          <a:p>
            <a:r>
              <a:rPr lang="da-DK" dirty="0">
                <a:solidFill>
                  <a:srgbClr val="222222"/>
                </a:solidFill>
                <a:latin typeface="Arial" panose="020B0604020202020204" pitchFamily="34" charset="0"/>
              </a:rPr>
              <a:t>Flowline </a:t>
            </a:r>
            <a:endParaRPr lang="en-DK" dirty="0"/>
          </a:p>
        </p:txBody>
      </p:sp>
      <p:sp>
        <p:nvSpPr>
          <p:cNvPr id="16" name="Rektangel 15">
            <a:extLst>
              <a:ext uri="{FF2B5EF4-FFF2-40B4-BE49-F238E27FC236}">
                <a16:creationId xmlns:a16="http://schemas.microsoft.com/office/drawing/2014/main" id="{2D4C0314-8278-434E-A61F-C8F58C40A436}"/>
              </a:ext>
            </a:extLst>
          </p:cNvPr>
          <p:cNvSpPr/>
          <p:nvPr/>
        </p:nvSpPr>
        <p:spPr>
          <a:xfrm>
            <a:off x="2288696" y="2640183"/>
            <a:ext cx="1056764" cy="369332"/>
          </a:xfrm>
          <a:prstGeom prst="rect">
            <a:avLst/>
          </a:prstGeom>
        </p:spPr>
        <p:txBody>
          <a:bodyPr wrap="none">
            <a:spAutoFit/>
          </a:bodyPr>
          <a:lstStyle/>
          <a:p>
            <a:r>
              <a:rPr lang="da-DK">
                <a:solidFill>
                  <a:srgbClr val="222222"/>
                </a:solidFill>
                <a:latin typeface="Arial" panose="020B0604020202020204" pitchFamily="34" charset="0"/>
              </a:rPr>
              <a:t>Terminal</a:t>
            </a:r>
            <a:endParaRPr lang="en-DK" dirty="0"/>
          </a:p>
        </p:txBody>
      </p:sp>
      <p:sp>
        <p:nvSpPr>
          <p:cNvPr id="17" name="Rektangel 16">
            <a:extLst>
              <a:ext uri="{FF2B5EF4-FFF2-40B4-BE49-F238E27FC236}">
                <a16:creationId xmlns:a16="http://schemas.microsoft.com/office/drawing/2014/main" id="{2E250803-A3D8-4788-BD10-5373DBCF0651}"/>
              </a:ext>
            </a:extLst>
          </p:cNvPr>
          <p:cNvSpPr/>
          <p:nvPr/>
        </p:nvSpPr>
        <p:spPr>
          <a:xfrm>
            <a:off x="2288696" y="3729208"/>
            <a:ext cx="1018227" cy="369332"/>
          </a:xfrm>
          <a:prstGeom prst="rect">
            <a:avLst/>
          </a:prstGeom>
        </p:spPr>
        <p:txBody>
          <a:bodyPr wrap="none">
            <a:spAutoFit/>
          </a:bodyPr>
          <a:lstStyle/>
          <a:p>
            <a:r>
              <a:rPr lang="da-DK" dirty="0" err="1">
                <a:solidFill>
                  <a:srgbClr val="222222"/>
                </a:solidFill>
                <a:latin typeface="Arial" panose="020B0604020202020204" pitchFamily="34" charset="0"/>
              </a:rPr>
              <a:t>Process</a:t>
            </a:r>
            <a:endParaRPr lang="en-DK" dirty="0"/>
          </a:p>
        </p:txBody>
      </p:sp>
      <p:sp>
        <p:nvSpPr>
          <p:cNvPr id="18" name="Rektangel 17">
            <a:extLst>
              <a:ext uri="{FF2B5EF4-FFF2-40B4-BE49-F238E27FC236}">
                <a16:creationId xmlns:a16="http://schemas.microsoft.com/office/drawing/2014/main" id="{9A24364F-AC87-41BF-B9C9-9EDBCD23DD6B}"/>
              </a:ext>
            </a:extLst>
          </p:cNvPr>
          <p:cNvSpPr/>
          <p:nvPr/>
        </p:nvSpPr>
        <p:spPr>
          <a:xfrm>
            <a:off x="2288696" y="4878694"/>
            <a:ext cx="1069524" cy="369332"/>
          </a:xfrm>
          <a:prstGeom prst="rect">
            <a:avLst/>
          </a:prstGeom>
        </p:spPr>
        <p:txBody>
          <a:bodyPr wrap="none">
            <a:spAutoFit/>
          </a:bodyPr>
          <a:lstStyle/>
          <a:p>
            <a:r>
              <a:rPr lang="da-DK" dirty="0">
                <a:solidFill>
                  <a:srgbClr val="222222"/>
                </a:solidFill>
                <a:latin typeface="Arial" panose="020B0604020202020204" pitchFamily="34" charset="0"/>
              </a:rPr>
              <a:t>Decision</a:t>
            </a:r>
            <a:endParaRPr lang="en-DK" dirty="0"/>
          </a:p>
        </p:txBody>
      </p:sp>
      <p:sp>
        <p:nvSpPr>
          <p:cNvPr id="19" name="Rektangel 18">
            <a:extLst>
              <a:ext uri="{FF2B5EF4-FFF2-40B4-BE49-F238E27FC236}">
                <a16:creationId xmlns:a16="http://schemas.microsoft.com/office/drawing/2014/main" id="{A78654F6-E077-47E2-ADF0-5D0140960A82}"/>
              </a:ext>
            </a:extLst>
          </p:cNvPr>
          <p:cNvSpPr/>
          <p:nvPr/>
        </p:nvSpPr>
        <p:spPr>
          <a:xfrm>
            <a:off x="6300192" y="1824098"/>
            <a:ext cx="1454244" cy="369332"/>
          </a:xfrm>
          <a:prstGeom prst="rect">
            <a:avLst/>
          </a:prstGeom>
        </p:spPr>
        <p:txBody>
          <a:bodyPr wrap="none">
            <a:spAutoFit/>
          </a:bodyPr>
          <a:lstStyle/>
          <a:p>
            <a:r>
              <a:rPr lang="da-DK" dirty="0">
                <a:solidFill>
                  <a:srgbClr val="222222"/>
                </a:solidFill>
                <a:latin typeface="Arial" panose="020B0604020202020204" pitchFamily="34" charset="0"/>
              </a:rPr>
              <a:t>Input/Output</a:t>
            </a:r>
            <a:endParaRPr lang="en-DK" dirty="0"/>
          </a:p>
        </p:txBody>
      </p:sp>
      <p:sp>
        <p:nvSpPr>
          <p:cNvPr id="20" name="Rektangel 19">
            <a:extLst>
              <a:ext uri="{FF2B5EF4-FFF2-40B4-BE49-F238E27FC236}">
                <a16:creationId xmlns:a16="http://schemas.microsoft.com/office/drawing/2014/main" id="{2EC4CA30-82A2-456B-BFCC-352CBD88DD7B}"/>
              </a:ext>
            </a:extLst>
          </p:cNvPr>
          <p:cNvSpPr/>
          <p:nvPr/>
        </p:nvSpPr>
        <p:spPr>
          <a:xfrm>
            <a:off x="6300192" y="2599890"/>
            <a:ext cx="1287532" cy="369332"/>
          </a:xfrm>
          <a:prstGeom prst="rect">
            <a:avLst/>
          </a:prstGeom>
        </p:spPr>
        <p:txBody>
          <a:bodyPr wrap="none">
            <a:spAutoFit/>
          </a:bodyPr>
          <a:lstStyle/>
          <a:p>
            <a:r>
              <a:rPr lang="da-DK" dirty="0">
                <a:solidFill>
                  <a:srgbClr val="222222"/>
                </a:solidFill>
                <a:latin typeface="Arial" panose="020B0604020202020204" pitchFamily="34" charset="0"/>
              </a:rPr>
              <a:t>Annotation</a:t>
            </a:r>
            <a:endParaRPr lang="en-DK" dirty="0"/>
          </a:p>
        </p:txBody>
      </p:sp>
      <p:sp>
        <p:nvSpPr>
          <p:cNvPr id="21" name="Rektangel 20">
            <a:extLst>
              <a:ext uri="{FF2B5EF4-FFF2-40B4-BE49-F238E27FC236}">
                <a16:creationId xmlns:a16="http://schemas.microsoft.com/office/drawing/2014/main" id="{1D0EF1D7-8F36-4A01-BCE7-8A72718A1BB3}"/>
              </a:ext>
            </a:extLst>
          </p:cNvPr>
          <p:cNvSpPr/>
          <p:nvPr/>
        </p:nvSpPr>
        <p:spPr>
          <a:xfrm>
            <a:off x="6300192" y="3375473"/>
            <a:ext cx="2198038" cy="369332"/>
          </a:xfrm>
          <a:prstGeom prst="rect">
            <a:avLst/>
          </a:prstGeom>
        </p:spPr>
        <p:txBody>
          <a:bodyPr wrap="none">
            <a:spAutoFit/>
          </a:bodyPr>
          <a:lstStyle/>
          <a:p>
            <a:r>
              <a:rPr lang="da-DK" dirty="0" err="1">
                <a:solidFill>
                  <a:srgbClr val="222222"/>
                </a:solidFill>
                <a:latin typeface="Arial" panose="020B0604020202020204" pitchFamily="34" charset="0"/>
              </a:rPr>
              <a:t>Predefined</a:t>
            </a:r>
            <a:r>
              <a:rPr lang="da-DK" dirty="0">
                <a:solidFill>
                  <a:srgbClr val="222222"/>
                </a:solidFill>
                <a:latin typeface="Arial" panose="020B0604020202020204" pitchFamily="34" charset="0"/>
              </a:rPr>
              <a:t> </a:t>
            </a:r>
            <a:r>
              <a:rPr lang="da-DK" dirty="0" err="1">
                <a:solidFill>
                  <a:srgbClr val="222222"/>
                </a:solidFill>
                <a:latin typeface="Arial" panose="020B0604020202020204" pitchFamily="34" charset="0"/>
              </a:rPr>
              <a:t>Process</a:t>
            </a:r>
            <a:endParaRPr lang="en-DK" dirty="0"/>
          </a:p>
        </p:txBody>
      </p:sp>
      <p:sp>
        <p:nvSpPr>
          <p:cNvPr id="22" name="Rektangel 21">
            <a:extLst>
              <a:ext uri="{FF2B5EF4-FFF2-40B4-BE49-F238E27FC236}">
                <a16:creationId xmlns:a16="http://schemas.microsoft.com/office/drawing/2014/main" id="{5B6695E5-64A1-408D-B20E-1E216D14FCC2}"/>
              </a:ext>
            </a:extLst>
          </p:cNvPr>
          <p:cNvSpPr/>
          <p:nvPr/>
        </p:nvSpPr>
        <p:spPr>
          <a:xfrm>
            <a:off x="6300192" y="4118618"/>
            <a:ext cx="2210862" cy="369332"/>
          </a:xfrm>
          <a:prstGeom prst="rect">
            <a:avLst/>
          </a:prstGeom>
        </p:spPr>
        <p:txBody>
          <a:bodyPr wrap="none">
            <a:spAutoFit/>
          </a:bodyPr>
          <a:lstStyle/>
          <a:p>
            <a:r>
              <a:rPr lang="da-DK" dirty="0">
                <a:solidFill>
                  <a:srgbClr val="222222"/>
                </a:solidFill>
                <a:latin typeface="Arial" panose="020B0604020202020204" pitchFamily="34" charset="0"/>
              </a:rPr>
              <a:t>On-page Connector</a:t>
            </a:r>
            <a:endParaRPr lang="en-DK" dirty="0"/>
          </a:p>
        </p:txBody>
      </p:sp>
      <p:sp>
        <p:nvSpPr>
          <p:cNvPr id="23" name="Rektangel 22">
            <a:extLst>
              <a:ext uri="{FF2B5EF4-FFF2-40B4-BE49-F238E27FC236}">
                <a16:creationId xmlns:a16="http://schemas.microsoft.com/office/drawing/2014/main" id="{BA9C7612-D3B4-4274-BBB9-C16686AA6D83}"/>
              </a:ext>
            </a:extLst>
          </p:cNvPr>
          <p:cNvSpPr/>
          <p:nvPr/>
        </p:nvSpPr>
        <p:spPr>
          <a:xfrm>
            <a:off x="6300192" y="4878694"/>
            <a:ext cx="2206694" cy="369332"/>
          </a:xfrm>
          <a:prstGeom prst="rect">
            <a:avLst/>
          </a:prstGeom>
        </p:spPr>
        <p:txBody>
          <a:bodyPr wrap="none">
            <a:spAutoFit/>
          </a:bodyPr>
          <a:lstStyle/>
          <a:p>
            <a:r>
              <a:rPr lang="da-DK" dirty="0" err="1">
                <a:solidFill>
                  <a:srgbClr val="222222"/>
                </a:solidFill>
                <a:latin typeface="Arial" panose="020B0604020202020204" pitchFamily="34" charset="0"/>
              </a:rPr>
              <a:t>Off</a:t>
            </a:r>
            <a:r>
              <a:rPr lang="da-DK" dirty="0">
                <a:solidFill>
                  <a:srgbClr val="222222"/>
                </a:solidFill>
                <a:latin typeface="Arial" panose="020B0604020202020204" pitchFamily="34" charset="0"/>
              </a:rPr>
              <a:t>-page Connector</a:t>
            </a:r>
            <a:endParaRPr lang="en-DK" dirty="0"/>
          </a:p>
        </p:txBody>
      </p:sp>
    </p:spTree>
    <p:extLst>
      <p:ext uri="{BB962C8B-B14F-4D97-AF65-F5344CB8AC3E}">
        <p14:creationId xmlns:p14="http://schemas.microsoft.com/office/powerpoint/2010/main" val="377053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2</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2BA76AFB-D2AA-4FF7-93BC-3A67216F420E}"/>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6" name="Titel 5">
            <a:extLst>
              <a:ext uri="{FF2B5EF4-FFF2-40B4-BE49-F238E27FC236}">
                <a16:creationId xmlns:a16="http://schemas.microsoft.com/office/drawing/2014/main" id="{2D5C181D-586C-47C9-B59C-E8B481D0C10E}"/>
              </a:ext>
            </a:extLst>
          </p:cNvPr>
          <p:cNvSpPr>
            <a:spLocks noGrp="1"/>
          </p:cNvSpPr>
          <p:nvPr>
            <p:ph type="title"/>
          </p:nvPr>
        </p:nvSpPr>
        <p:spPr>
          <a:xfrm>
            <a:off x="587373" y="370290"/>
            <a:ext cx="9839017" cy="1474385"/>
          </a:xfrm>
        </p:spPr>
        <p:txBody>
          <a:bodyPr/>
          <a:lstStyle/>
          <a:p>
            <a:r>
              <a:rPr lang="da-DK" dirty="0"/>
              <a:t>Eksempel på </a:t>
            </a:r>
            <a:br>
              <a:rPr lang="da-DK" dirty="0"/>
            </a:br>
            <a:r>
              <a:rPr lang="da-DK" sz="2400" dirty="0"/>
              <a:t>Algoritme versus </a:t>
            </a:r>
            <a:r>
              <a:rPr lang="da-DK" sz="2400" dirty="0" err="1"/>
              <a:t>Pseudocode</a:t>
            </a:r>
            <a:r>
              <a:rPr lang="da-DK" sz="2400" dirty="0"/>
              <a:t> versus </a:t>
            </a:r>
            <a:r>
              <a:rPr lang="da-DK" sz="2400" dirty="0" err="1"/>
              <a:t>Flowchart</a:t>
            </a:r>
            <a:endParaRPr lang="en-US" sz="2400" dirty="0"/>
          </a:p>
        </p:txBody>
      </p:sp>
      <p:pic>
        <p:nvPicPr>
          <p:cNvPr id="9" name="Billede 8">
            <a:extLst>
              <a:ext uri="{FF2B5EF4-FFF2-40B4-BE49-F238E27FC236}">
                <a16:creationId xmlns:a16="http://schemas.microsoft.com/office/drawing/2014/main" id="{182A92F5-1EF3-42EC-9727-0A2F2475A564}"/>
              </a:ext>
            </a:extLst>
          </p:cNvPr>
          <p:cNvPicPr>
            <a:picLocks noChangeAspect="1"/>
          </p:cNvPicPr>
          <p:nvPr/>
        </p:nvPicPr>
        <p:blipFill>
          <a:blip r:embed="rId2"/>
          <a:stretch>
            <a:fillRect/>
          </a:stretch>
        </p:blipFill>
        <p:spPr>
          <a:xfrm>
            <a:off x="5089270" y="2343359"/>
            <a:ext cx="3648075" cy="2247900"/>
          </a:xfrm>
          <a:prstGeom prst="rect">
            <a:avLst/>
          </a:prstGeom>
        </p:spPr>
      </p:pic>
      <p:pic>
        <p:nvPicPr>
          <p:cNvPr id="11" name="Billede 10">
            <a:extLst>
              <a:ext uri="{FF2B5EF4-FFF2-40B4-BE49-F238E27FC236}">
                <a16:creationId xmlns:a16="http://schemas.microsoft.com/office/drawing/2014/main" id="{CEAC0EC6-6B7F-49EA-8154-7B0DC128137E}"/>
              </a:ext>
            </a:extLst>
          </p:cNvPr>
          <p:cNvPicPr>
            <a:picLocks noChangeAspect="1"/>
          </p:cNvPicPr>
          <p:nvPr/>
        </p:nvPicPr>
        <p:blipFill rotWithShape="1">
          <a:blip r:embed="rId3"/>
          <a:srcRect l="6498"/>
          <a:stretch/>
        </p:blipFill>
        <p:spPr>
          <a:xfrm>
            <a:off x="8805295" y="2444954"/>
            <a:ext cx="3106060" cy="2526880"/>
          </a:xfrm>
          <a:prstGeom prst="rect">
            <a:avLst/>
          </a:prstGeom>
          <a:ln>
            <a:solidFill>
              <a:schemeClr val="tx1"/>
            </a:solidFill>
          </a:ln>
        </p:spPr>
      </p:pic>
      <p:pic>
        <p:nvPicPr>
          <p:cNvPr id="13" name="Billede 12">
            <a:extLst>
              <a:ext uri="{FF2B5EF4-FFF2-40B4-BE49-F238E27FC236}">
                <a16:creationId xmlns:a16="http://schemas.microsoft.com/office/drawing/2014/main" id="{EA8164FF-83E3-42F8-AFE3-7E8A6C21B077}"/>
              </a:ext>
            </a:extLst>
          </p:cNvPr>
          <p:cNvPicPr>
            <a:picLocks noChangeAspect="1"/>
          </p:cNvPicPr>
          <p:nvPr/>
        </p:nvPicPr>
        <p:blipFill>
          <a:blip r:embed="rId4"/>
          <a:stretch>
            <a:fillRect/>
          </a:stretch>
        </p:blipFill>
        <p:spPr>
          <a:xfrm>
            <a:off x="382645" y="2343359"/>
            <a:ext cx="4638675" cy="1876425"/>
          </a:xfrm>
          <a:prstGeom prst="rect">
            <a:avLst/>
          </a:prstGeom>
        </p:spPr>
      </p:pic>
    </p:spTree>
    <p:extLst>
      <p:ext uri="{BB962C8B-B14F-4D97-AF65-F5344CB8AC3E}">
        <p14:creationId xmlns:p14="http://schemas.microsoft.com/office/powerpoint/2010/main" val="295065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21</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a:xfrm>
            <a:off x="587374" y="359273"/>
            <a:ext cx="9140158" cy="1621619"/>
          </a:xfrm>
        </p:spPr>
        <p:txBody>
          <a:bodyPr/>
          <a:lstStyle/>
          <a:p>
            <a:r>
              <a:rPr lang="da-DK" dirty="0"/>
              <a:t>Opgave: </a:t>
            </a:r>
            <a:r>
              <a:rPr lang="da-DK" dirty="0" err="1"/>
              <a:t>KS_what_happens</a:t>
            </a:r>
            <a:br>
              <a:rPr lang="da-DK" dirty="0"/>
            </a:br>
            <a:r>
              <a:rPr lang="da-DK" dirty="0"/>
              <a:t>The </a:t>
            </a:r>
            <a:r>
              <a:rPr lang="da-DK" dirty="0" err="1"/>
              <a:t>if</a:t>
            </a:r>
            <a:r>
              <a:rPr lang="da-DK" dirty="0"/>
              <a:t> statement</a:t>
            </a:r>
            <a:endParaRPr lang="en-US" dirty="0"/>
          </a:p>
        </p:txBody>
      </p:sp>
      <p:sp>
        <p:nvSpPr>
          <p:cNvPr id="5" name="Pladsholder til tekst 4">
            <a:extLst>
              <a:ext uri="{FF2B5EF4-FFF2-40B4-BE49-F238E27FC236}">
                <a16:creationId xmlns:a16="http://schemas.microsoft.com/office/drawing/2014/main" id="{DE5FC5B0-3D2F-4396-A23C-FACBFB06F9A7}"/>
              </a:ext>
            </a:extLst>
          </p:cNvPr>
          <p:cNvSpPr>
            <a:spLocks noGrp="1"/>
          </p:cNvSpPr>
          <p:nvPr>
            <p:ph type="body" sz="quarter" idx="12"/>
          </p:nvPr>
        </p:nvSpPr>
        <p:spPr>
          <a:xfrm>
            <a:off x="587374" y="1493653"/>
            <a:ext cx="5508626" cy="3752115"/>
          </a:xfrm>
        </p:spPr>
        <p:txBody>
          <a:bodyPr>
            <a:normAutofit/>
          </a:bodyPr>
          <a:lstStyle/>
          <a:p>
            <a:pPr marL="0" indent="0">
              <a:buNone/>
            </a:pPr>
            <a:r>
              <a:rPr lang="en-US" sz="2000" b="0" dirty="0">
                <a:solidFill>
                  <a:srgbClr val="657B83"/>
                </a:solidFill>
                <a:effectLst/>
                <a:latin typeface="Consolas" panose="020B0609020204030204" pitchFamily="49" charset="0"/>
              </a:rPr>
              <a:t>With your neighbor, talk about what will happen, if, using the following code, when changing </a:t>
            </a:r>
            <a:r>
              <a:rPr lang="en-US" sz="2000" b="0" dirty="0">
                <a:solidFill>
                  <a:srgbClr val="2AA198"/>
                </a:solidFill>
                <a:effectLst/>
                <a:latin typeface="Consolas" panose="020B0609020204030204" pitchFamily="49" charset="0"/>
              </a:rPr>
              <a:t>a</a:t>
            </a:r>
            <a:r>
              <a:rPr lang="en-US" sz="2000" b="0" dirty="0">
                <a:solidFill>
                  <a:srgbClr val="657B83"/>
                </a:solidFill>
                <a:effectLst/>
                <a:latin typeface="Consolas" panose="020B0609020204030204" pitchFamily="49" charset="0"/>
              </a:rPr>
              <a:t> to either of these values: </a:t>
            </a:r>
            <a:r>
              <a:rPr lang="en-US" sz="2000" b="0" dirty="0">
                <a:solidFill>
                  <a:srgbClr val="2AA198"/>
                </a:solidFill>
                <a:effectLst/>
                <a:latin typeface="Consolas" panose="020B0609020204030204" pitchFamily="49" charset="0"/>
              </a:rPr>
              <a:t>`10`</a:t>
            </a:r>
            <a:r>
              <a:rPr lang="en-US" sz="2000" b="0" dirty="0">
                <a:solidFill>
                  <a:srgbClr val="657B83"/>
                </a:solidFill>
                <a:effectLst/>
                <a:latin typeface="Consolas" panose="020B0609020204030204" pitchFamily="49" charset="0"/>
              </a:rPr>
              <a:t>,</a:t>
            </a:r>
            <a:r>
              <a:rPr lang="en-US" sz="2000" b="0" dirty="0">
                <a:solidFill>
                  <a:srgbClr val="2AA198"/>
                </a:solidFill>
                <a:effectLst/>
                <a:latin typeface="Consolas" panose="020B0609020204030204" pitchFamily="49" charset="0"/>
              </a:rPr>
              <a:t>`0`</a:t>
            </a:r>
            <a:r>
              <a:rPr lang="en-US" sz="2000" b="0" dirty="0">
                <a:solidFill>
                  <a:srgbClr val="657B83"/>
                </a:solidFill>
                <a:effectLst/>
                <a:latin typeface="Consolas" panose="020B0609020204030204" pitchFamily="49" charset="0"/>
              </a:rPr>
              <a:t> and </a:t>
            </a:r>
            <a:r>
              <a:rPr lang="en-US" sz="2000" b="0" dirty="0">
                <a:solidFill>
                  <a:srgbClr val="2AA198"/>
                </a:solidFill>
                <a:effectLst/>
                <a:latin typeface="Consolas" panose="020B0609020204030204" pitchFamily="49" charset="0"/>
              </a:rPr>
              <a:t>`-1`</a:t>
            </a:r>
            <a:endParaRPr lang="en-US" sz="2000" b="0" dirty="0">
              <a:solidFill>
                <a:srgbClr val="657B83"/>
              </a:solidFill>
              <a:effectLst/>
              <a:latin typeface="Consolas" panose="020B0609020204030204" pitchFamily="49" charset="0"/>
            </a:endParaRPr>
          </a:p>
          <a:p>
            <a:pPr marL="0" indent="0">
              <a:buNone/>
            </a:pPr>
            <a:r>
              <a:rPr lang="en-US" sz="2000" b="0" dirty="0">
                <a:solidFill>
                  <a:srgbClr val="657B83"/>
                </a:solidFill>
                <a:effectLst/>
                <a:latin typeface="Consolas" panose="020B0609020204030204" pitchFamily="49" charset="0"/>
              </a:rPr>
              <a:t>Now try and change a in Visual Studio, to see if what happened correspond with you expectations.</a:t>
            </a:r>
            <a:br>
              <a:rPr lang="en-US" sz="1200" b="0" dirty="0">
                <a:solidFill>
                  <a:srgbClr val="657B83"/>
                </a:solidFill>
                <a:effectLst/>
                <a:latin typeface="Consolas" panose="020B0609020204030204" pitchFamily="49" charset="0"/>
              </a:rPr>
            </a:br>
            <a:endParaRPr lang="en-US" sz="1200" b="0" dirty="0">
              <a:solidFill>
                <a:srgbClr val="657B83"/>
              </a:solidFill>
              <a:effectLst/>
              <a:latin typeface="Consolas" panose="020B0609020204030204" pitchFamily="49" charset="0"/>
            </a:endParaRPr>
          </a:p>
        </p:txBody>
      </p:sp>
      <p:sp>
        <p:nvSpPr>
          <p:cNvPr id="9" name="TextBox 8">
            <a:extLst>
              <a:ext uri="{FF2B5EF4-FFF2-40B4-BE49-F238E27FC236}">
                <a16:creationId xmlns:a16="http://schemas.microsoft.com/office/drawing/2014/main" id="{9A7605B5-A439-6AA1-0948-86AC2A65B17D}"/>
              </a:ext>
            </a:extLst>
          </p:cNvPr>
          <p:cNvSpPr txBox="1"/>
          <p:nvPr/>
        </p:nvSpPr>
        <p:spPr>
          <a:xfrm>
            <a:off x="6311184" y="1598968"/>
            <a:ext cx="5722854" cy="3139321"/>
          </a:xfrm>
          <a:prstGeom prst="rect">
            <a:avLst/>
          </a:prstGeom>
          <a:solidFill>
            <a:schemeClr val="bg1">
              <a:lumMod val="95000"/>
            </a:schemeClr>
          </a:solidFill>
        </p:spPr>
        <p:txBody>
          <a:bodyPr wrap="square">
            <a:spAutoFit/>
          </a:bodyPr>
          <a:lstStyle/>
          <a:p>
            <a:r>
              <a:rPr lang="en-US" b="0" i="1" dirty="0">
                <a:solidFill>
                  <a:srgbClr val="93A1A1"/>
                </a:solidFill>
                <a:effectLst/>
                <a:latin typeface="Consolas" panose="020B0609020204030204" pitchFamily="49" charset="0"/>
              </a:rPr>
              <a:t>/* Question 1a*/</a:t>
            </a:r>
            <a:endParaRPr lang="en-US" b="0" dirty="0">
              <a:solidFill>
                <a:srgbClr val="657B83"/>
              </a:solidFill>
              <a:effectLst/>
              <a:latin typeface="Consolas" panose="020B0609020204030204" pitchFamily="49" charset="0"/>
            </a:endParaRPr>
          </a:p>
          <a:p>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a:t>
            </a:r>
            <a:r>
              <a:rPr lang="en-US" b="0" dirty="0" err="1">
                <a:solidFill>
                  <a:srgbClr val="2AA198"/>
                </a:solidFill>
                <a:effectLst/>
                <a:latin typeface="Consolas" panose="020B0609020204030204" pitchFamily="49" charset="0"/>
              </a:rPr>
              <a:t>stdio.h</a:t>
            </a:r>
            <a:r>
              <a:rPr lang="en-US" b="0" dirty="0">
                <a:solidFill>
                  <a:srgbClr val="2AA198"/>
                </a:solidFill>
                <a:effectLst/>
                <a:latin typeface="Consolas" panose="020B0609020204030204" pitchFamily="49" charset="0"/>
              </a:rPr>
              <a:t>&gt;</a:t>
            </a:r>
            <a:endParaRPr lang="en-US" b="0" dirty="0">
              <a:solidFill>
                <a:srgbClr val="657B83"/>
              </a:solidFill>
              <a:effectLst/>
              <a:latin typeface="Consolas" panose="020B0609020204030204" pitchFamily="49" charset="0"/>
            </a:endParaRPr>
          </a:p>
          <a:p>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main</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 </a:t>
            </a:r>
            <a:r>
              <a:rPr lang="en-US" b="0" dirty="0">
                <a:solidFill>
                  <a:srgbClr val="859900"/>
                </a:solidFill>
                <a:effectLst/>
                <a:latin typeface="Consolas" panose="020B0609020204030204" pitchFamily="49" charset="0"/>
              </a:rPr>
              <a:t>=</a:t>
            </a:r>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a:t>
            </a:r>
            <a:r>
              <a:rPr lang="en-US" b="0" dirty="0">
                <a:solidFill>
                  <a:srgbClr val="D33682"/>
                </a:solidFill>
                <a:effectLst/>
                <a:latin typeface="Consolas" panose="020B0609020204030204" pitchFamily="49" charset="0"/>
              </a:rPr>
              <a:t>1</a:t>
            </a:r>
            <a:r>
              <a:rPr lang="en-US" b="0" dirty="0">
                <a:solidFill>
                  <a:srgbClr val="657B83"/>
                </a:solidFill>
                <a:effectLst/>
                <a:latin typeface="Consolas" panose="020B0609020204030204" pitchFamily="49" charset="0"/>
              </a:rPr>
              <a:t>;</a:t>
            </a:r>
            <a:endParaRPr lang="en-US" dirty="0">
              <a:solidFill>
                <a:srgbClr val="657B83"/>
              </a:solidFill>
              <a:latin typeface="Consolas" panose="020B0609020204030204" pitchFamily="49" charset="0"/>
            </a:endParaRPr>
          </a:p>
          <a:p>
            <a:r>
              <a:rPr lang="en-US" dirty="0">
                <a:solidFill>
                  <a:srgbClr val="657B83"/>
                </a:solidFill>
                <a:latin typeface="Consolas" panose="020B0609020204030204" pitchFamily="49" charset="0"/>
              </a:rPr>
              <a:t>    </a:t>
            </a:r>
            <a:r>
              <a:rPr lang="en-US" dirty="0" err="1">
                <a:solidFill>
                  <a:srgbClr val="268BD2"/>
                </a:solidFill>
                <a:latin typeface="Consolas" panose="020B0609020204030204" pitchFamily="49" charset="0"/>
              </a:rPr>
              <a:t>printf</a:t>
            </a:r>
            <a:r>
              <a:rPr lang="en-US" dirty="0">
                <a:solidFill>
                  <a:srgbClr val="657B83"/>
                </a:solidFill>
                <a:latin typeface="Consolas" panose="020B0609020204030204" pitchFamily="49" charset="0"/>
              </a:rPr>
              <a:t>(</a:t>
            </a:r>
            <a:r>
              <a:rPr lang="en-US" dirty="0">
                <a:solidFill>
                  <a:srgbClr val="2AA198"/>
                </a:solidFill>
                <a:latin typeface="Consolas" panose="020B0609020204030204" pitchFamily="49" charset="0"/>
              </a:rPr>
              <a:t>“</a:t>
            </a:r>
            <a:r>
              <a:rPr lang="en-US" dirty="0">
                <a:solidFill>
                  <a:srgbClr val="CB4B16"/>
                </a:solidFill>
                <a:latin typeface="Consolas" panose="020B0609020204030204" pitchFamily="49" charset="0"/>
              </a:rPr>
              <a:t>\</a:t>
            </a:r>
            <a:r>
              <a:rPr lang="en-US" dirty="0" err="1">
                <a:solidFill>
                  <a:srgbClr val="CB4B16"/>
                </a:solidFill>
                <a:latin typeface="Consolas" panose="020B0609020204030204" pitchFamily="49" charset="0"/>
              </a:rPr>
              <a:t>n</a:t>
            </a:r>
            <a:r>
              <a:rPr lang="en-US" dirty="0" err="1">
                <a:solidFill>
                  <a:srgbClr val="2AA198"/>
                </a:solidFill>
                <a:latin typeface="Consolas" panose="020B0609020204030204" pitchFamily="49" charset="0"/>
              </a:rPr>
              <a:t>When</a:t>
            </a:r>
            <a:r>
              <a:rPr lang="en-US" dirty="0">
                <a:solidFill>
                  <a:srgbClr val="2AA198"/>
                </a:solidFill>
                <a:latin typeface="Consolas" panose="020B0609020204030204" pitchFamily="49" charset="0"/>
              </a:rPr>
              <a:t> value of a is: </a:t>
            </a:r>
            <a:r>
              <a:rPr lang="en-US" dirty="0">
                <a:solidFill>
                  <a:srgbClr val="CB4B16"/>
                </a:solidFill>
                <a:latin typeface="Consolas" panose="020B0609020204030204" pitchFamily="49" charset="0"/>
              </a:rPr>
              <a:t>%</a:t>
            </a:r>
            <a:r>
              <a:rPr lang="en-US" dirty="0" err="1">
                <a:solidFill>
                  <a:srgbClr val="CB4B16"/>
                </a:solidFill>
                <a:latin typeface="Consolas" panose="020B0609020204030204" pitchFamily="49" charset="0"/>
              </a:rPr>
              <a:t>d</a:t>
            </a:r>
            <a:r>
              <a:rPr lang="en-US" dirty="0" err="1">
                <a:solidFill>
                  <a:srgbClr val="2AA198"/>
                </a:solidFill>
                <a:latin typeface="Consolas" panose="020B0609020204030204" pitchFamily="49" charset="0"/>
              </a:rPr>
              <a:t>"</a:t>
            </a:r>
            <a:r>
              <a:rPr lang="en-US" dirty="0" err="1">
                <a:solidFill>
                  <a:srgbClr val="657B83"/>
                </a:solidFill>
                <a:latin typeface="Consolas" panose="020B0609020204030204" pitchFamily="49" charset="0"/>
              </a:rPr>
              <a:t>,a</a:t>
            </a:r>
            <a:r>
              <a:rPr lang="en-US" dirty="0">
                <a:solidFill>
                  <a:srgbClr val="657B83"/>
                </a:solidFill>
                <a:latin typeface="Consolas" panose="020B0609020204030204" pitchFamily="49" charset="0"/>
              </a:rPr>
              <a:t>);</a:t>
            </a:r>
            <a:br>
              <a:rPr lang="en-US" b="0" dirty="0">
                <a:solidFill>
                  <a:srgbClr val="657B83"/>
                </a:solidFill>
                <a:effectLst/>
                <a:latin typeface="Consolas" panose="020B0609020204030204" pitchFamily="49" charset="0"/>
              </a:rPr>
            </a:br>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if</a:t>
            </a:r>
            <a:r>
              <a:rPr lang="en-US" b="0" dirty="0">
                <a:solidFill>
                  <a:srgbClr val="657B83"/>
                </a:solidFill>
                <a:effectLst/>
                <a:latin typeface="Consolas" panose="020B0609020204030204" pitchFamily="49" charset="0"/>
              </a:rPr>
              <a:t> (a){</a:t>
            </a:r>
          </a:p>
          <a:p>
            <a:r>
              <a:rPr lang="en-US" b="0" dirty="0">
                <a:solidFill>
                  <a:srgbClr val="657B83"/>
                </a:solidFill>
                <a:effectLst/>
                <a:latin typeface="Consolas" panose="020B0609020204030204" pitchFamily="49" charset="0"/>
              </a:rPr>
              <a:t>        </a:t>
            </a:r>
            <a:r>
              <a:rPr lang="en-US" b="0" dirty="0" err="1">
                <a:solidFill>
                  <a:srgbClr val="268BD2"/>
                </a:solidFill>
                <a:effectLst/>
                <a:latin typeface="Consolas" panose="020B0609020204030204" pitchFamily="49" charset="0"/>
              </a:rPr>
              <a:t>printf</a:t>
            </a:r>
            <a:r>
              <a:rPr lang="en-US" b="0" dirty="0">
                <a:solidFill>
                  <a:srgbClr val="657B83"/>
                </a:solidFill>
                <a:effectLst/>
                <a:latin typeface="Consolas" panose="020B0609020204030204" pitchFamily="49" charset="0"/>
              </a:rPr>
              <a:t>(</a:t>
            </a:r>
            <a:r>
              <a:rPr lang="en-US" b="0" dirty="0">
                <a:solidFill>
                  <a:srgbClr val="2AA198"/>
                </a:solidFill>
                <a:effectLst/>
                <a:latin typeface="Consolas" panose="020B0609020204030204" pitchFamily="49" charset="0"/>
              </a:rPr>
              <a:t>“, it evaluates to TRUE</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   </a:t>
            </a:r>
            <a:r>
              <a:rPr lang="en-US" b="0" dirty="0">
                <a:solidFill>
                  <a:srgbClr val="859900"/>
                </a:solidFill>
                <a:effectLst/>
                <a:latin typeface="Consolas" panose="020B0609020204030204" pitchFamily="49" charset="0"/>
              </a:rPr>
              <a:t>else</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r>
              <a:rPr lang="en-US" b="0" dirty="0" err="1">
                <a:solidFill>
                  <a:srgbClr val="268BD2"/>
                </a:solidFill>
                <a:effectLst/>
                <a:latin typeface="Consolas" panose="020B0609020204030204" pitchFamily="49" charset="0"/>
              </a:rPr>
              <a:t>printf</a:t>
            </a:r>
            <a:r>
              <a:rPr lang="en-US" b="0" dirty="0">
                <a:solidFill>
                  <a:srgbClr val="657B83"/>
                </a:solidFill>
                <a:effectLst/>
                <a:latin typeface="Consolas" panose="020B0609020204030204" pitchFamily="49" charset="0"/>
              </a:rPr>
              <a:t>(</a:t>
            </a:r>
            <a:r>
              <a:rPr lang="en-US" b="0" dirty="0">
                <a:solidFill>
                  <a:srgbClr val="2AA198"/>
                </a:solidFill>
                <a:effectLst/>
                <a:latin typeface="Consolas" panose="020B0609020204030204" pitchFamily="49" charset="0"/>
              </a:rPr>
              <a:t>“, it evaluates to FALSE</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p>
        </p:txBody>
      </p:sp>
    </p:spTree>
    <p:extLst>
      <p:ext uri="{BB962C8B-B14F-4D97-AF65-F5344CB8AC3E}">
        <p14:creationId xmlns:p14="http://schemas.microsoft.com/office/powerpoint/2010/main" val="336305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528AB99-45B8-4540-A455-5FC28A617015}"/>
              </a:ext>
            </a:extLst>
          </p:cNvPr>
          <p:cNvSpPr>
            <a:spLocks noGrp="1"/>
          </p:cNvSpPr>
          <p:nvPr>
            <p:ph type="title"/>
          </p:nvPr>
        </p:nvSpPr>
        <p:spPr/>
        <p:txBody>
          <a:bodyPr/>
          <a:lstStyle/>
          <a:p>
            <a:r>
              <a:rPr lang="en-US" dirty="0"/>
              <a:t>switch-case</a:t>
            </a:r>
          </a:p>
        </p:txBody>
      </p:sp>
      <p:sp>
        <p:nvSpPr>
          <p:cNvPr id="5" name="Pladsholder til tekst 4">
            <a:extLst>
              <a:ext uri="{FF2B5EF4-FFF2-40B4-BE49-F238E27FC236}">
                <a16:creationId xmlns:a16="http://schemas.microsoft.com/office/drawing/2014/main" id="{E510237B-B054-4B83-9A2B-545D7CE247BC}"/>
              </a:ext>
            </a:extLst>
          </p:cNvPr>
          <p:cNvSpPr>
            <a:spLocks noGrp="1"/>
          </p:cNvSpPr>
          <p:nvPr>
            <p:ph type="body" sz="quarter" idx="12"/>
          </p:nvPr>
        </p:nvSpPr>
        <p:spPr>
          <a:xfrm>
            <a:off x="587373" y="5044888"/>
            <a:ext cx="6902756" cy="1264751"/>
          </a:xfrm>
        </p:spPr>
        <p:txBody>
          <a:bodyPr>
            <a:normAutofit/>
          </a:bodyPr>
          <a:lstStyle/>
          <a:p>
            <a:pPr marL="0" indent="0">
              <a:buNone/>
            </a:pPr>
            <a:r>
              <a:rPr lang="da-DK" dirty="0"/>
              <a:t>En switch-sætning tillader, at en variabel (</a:t>
            </a:r>
            <a:r>
              <a:rPr lang="da-DK" i="1" dirty="0" err="1"/>
              <a:t>expression</a:t>
            </a:r>
            <a:r>
              <a:rPr lang="da-DK" dirty="0"/>
              <a:t>) testes op imod en liste af værdier (</a:t>
            </a:r>
            <a:r>
              <a:rPr lang="da-DK" i="1" dirty="0" err="1"/>
              <a:t>constant-expression</a:t>
            </a:r>
            <a:r>
              <a:rPr lang="da-DK" dirty="0"/>
              <a:t>). Hver sammenligning kaldes en </a:t>
            </a:r>
            <a:r>
              <a:rPr lang="da-DK" i="1" dirty="0"/>
              <a:t>case</a:t>
            </a:r>
            <a:r>
              <a:rPr lang="da-DK" dirty="0"/>
              <a:t>, og variablen, der tjekkes, kontrolleres for hver case. </a:t>
            </a:r>
            <a:endParaRPr lang="en-US" dirty="0"/>
          </a:p>
        </p:txBody>
      </p:sp>
      <p:pic>
        <p:nvPicPr>
          <p:cNvPr id="13" name="Billede 12">
            <a:extLst>
              <a:ext uri="{FF2B5EF4-FFF2-40B4-BE49-F238E27FC236}">
                <a16:creationId xmlns:a16="http://schemas.microsoft.com/office/drawing/2014/main" id="{45FFD64F-CE48-4554-8341-276B4FAD1177}"/>
              </a:ext>
            </a:extLst>
          </p:cNvPr>
          <p:cNvPicPr>
            <a:picLocks noChangeAspect="1"/>
          </p:cNvPicPr>
          <p:nvPr/>
        </p:nvPicPr>
        <p:blipFill>
          <a:blip r:embed="rId2"/>
          <a:stretch>
            <a:fillRect/>
          </a:stretch>
        </p:blipFill>
        <p:spPr>
          <a:xfrm>
            <a:off x="497231" y="1362121"/>
            <a:ext cx="5353050" cy="3657600"/>
          </a:xfrm>
          <a:prstGeom prst="rect">
            <a:avLst/>
          </a:prstGeom>
        </p:spPr>
      </p:pic>
      <p:sp>
        <p:nvSpPr>
          <p:cNvPr id="3" name="TextBox 2">
            <a:extLst>
              <a:ext uri="{FF2B5EF4-FFF2-40B4-BE49-F238E27FC236}">
                <a16:creationId xmlns:a16="http://schemas.microsoft.com/office/drawing/2014/main" id="{34F098F7-D09A-C610-BBF8-740FFA74ECAC}"/>
              </a:ext>
            </a:extLst>
          </p:cNvPr>
          <p:cNvSpPr txBox="1"/>
          <p:nvPr/>
        </p:nvSpPr>
        <p:spPr>
          <a:xfrm>
            <a:off x="7034873" y="914079"/>
            <a:ext cx="4078090" cy="4339650"/>
          </a:xfrm>
          <a:prstGeom prst="rect">
            <a:avLst/>
          </a:prstGeom>
          <a:noFill/>
        </p:spPr>
        <p:txBody>
          <a:bodyPr wrap="square">
            <a:spAutoFit/>
          </a:bodyPr>
          <a:lstStyle/>
          <a:p>
            <a:r>
              <a:rPr lang="en-US" sz="1200" b="0" dirty="0">
                <a:solidFill>
                  <a:srgbClr val="AF00DB"/>
                </a:solidFill>
                <a:effectLst/>
                <a:highlight>
                  <a:srgbClr val="FFFFFF"/>
                </a:highlight>
                <a:latin typeface="Consolas" panose="020B0609020204030204" pitchFamily="49" charset="0"/>
              </a:rPr>
              <a:t>#include</a:t>
            </a:r>
            <a:r>
              <a:rPr lang="en-US" sz="1200" b="0" dirty="0">
                <a:solidFill>
                  <a:srgbClr val="0000FF"/>
                </a:solidFill>
                <a:effectLst/>
                <a:highlight>
                  <a:srgbClr val="FFFFFF"/>
                </a:highlight>
                <a:latin typeface="Consolas" panose="020B0609020204030204" pitchFamily="49" charset="0"/>
              </a:rPr>
              <a:t> </a:t>
            </a:r>
            <a:r>
              <a:rPr lang="en-US" sz="1200" b="0" dirty="0">
                <a:solidFill>
                  <a:srgbClr val="A31515"/>
                </a:solidFill>
                <a:effectLst/>
                <a:highlight>
                  <a:srgbClr val="FFFFFF"/>
                </a:highlight>
                <a:latin typeface="Consolas" panose="020B0609020204030204" pitchFamily="49" charset="0"/>
              </a:rPr>
              <a:t>&lt;</a:t>
            </a:r>
            <a:r>
              <a:rPr lang="en-US" sz="1200" b="0" dirty="0" err="1">
                <a:solidFill>
                  <a:srgbClr val="A31515"/>
                </a:solidFill>
                <a:effectLst/>
                <a:highlight>
                  <a:srgbClr val="FFFFFF"/>
                </a:highlight>
                <a:latin typeface="Consolas" panose="020B0609020204030204" pitchFamily="49" charset="0"/>
              </a:rPr>
              <a:t>stdio.h</a:t>
            </a:r>
            <a:r>
              <a:rPr lang="en-US" sz="1200" b="0" dirty="0">
                <a:solidFill>
                  <a:srgbClr val="A31515"/>
                </a:solidFill>
                <a:effectLst/>
                <a:highlight>
                  <a:srgbClr val="FFFFFF"/>
                </a:highlight>
                <a:latin typeface="Consolas" panose="020B0609020204030204" pitchFamily="49" charset="0"/>
              </a:rPr>
              <a:t>&gt;</a:t>
            </a:r>
            <a:endParaRPr lang="en-US" sz="1200" b="0" dirty="0">
              <a:solidFill>
                <a:srgbClr val="3B3B3B"/>
              </a:solidFill>
              <a:effectLst/>
              <a:highlight>
                <a:srgbClr val="FFFFFF"/>
              </a:highlight>
              <a:latin typeface="Consolas" panose="020B0609020204030204" pitchFamily="49" charset="0"/>
            </a:endParaRPr>
          </a:p>
          <a:p>
            <a:r>
              <a:rPr lang="en-US" sz="1200" b="0" dirty="0">
                <a:solidFill>
                  <a:srgbClr val="0000FF"/>
                </a:solidFill>
                <a:effectLst/>
                <a:highlight>
                  <a:srgbClr val="FFFFFF"/>
                </a:highlight>
                <a:latin typeface="Consolas" panose="020B0609020204030204" pitchFamily="49" charset="0"/>
              </a:rPr>
              <a:t>int</a:t>
            </a:r>
            <a:r>
              <a:rPr lang="en-US" sz="1200" b="0" dirty="0">
                <a:solidFill>
                  <a:srgbClr val="3B3B3B"/>
                </a:solidFill>
                <a:effectLst/>
                <a:highlight>
                  <a:srgbClr val="FFFFFF"/>
                </a:highlight>
                <a:latin typeface="Consolas" panose="020B0609020204030204" pitchFamily="49" charset="0"/>
              </a:rPr>
              <a:t> </a:t>
            </a:r>
            <a:r>
              <a:rPr lang="en-US" sz="1200" b="0" dirty="0">
                <a:solidFill>
                  <a:srgbClr val="795E26"/>
                </a:solidFill>
                <a:effectLst/>
                <a:highlight>
                  <a:srgbClr val="FFFFFF"/>
                </a:highlight>
                <a:latin typeface="Consolas" panose="020B0609020204030204" pitchFamily="49" charset="0"/>
              </a:rPr>
              <a:t>main</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0000FF"/>
                </a:solidFill>
                <a:effectLst/>
                <a:highlight>
                  <a:srgbClr val="FFFFFF"/>
                </a:highlight>
                <a:latin typeface="Consolas" panose="020B0609020204030204" pitchFamily="49" charset="0"/>
              </a:rPr>
              <a:t>int</a:t>
            </a:r>
            <a:r>
              <a:rPr lang="en-US" sz="1200" b="0" dirty="0">
                <a:solidFill>
                  <a:srgbClr val="3B3B3B"/>
                </a:solidFill>
                <a:effectLst/>
                <a:highlight>
                  <a:srgbClr val="FFFFFF"/>
                </a:highlight>
                <a:latin typeface="Consolas" panose="020B0609020204030204" pitchFamily="49" charset="0"/>
              </a:rPr>
              <a:t> </a:t>
            </a:r>
            <a:r>
              <a:rPr lang="en-US" sz="1200" b="0" dirty="0" err="1">
                <a:solidFill>
                  <a:srgbClr val="001080"/>
                </a:solidFill>
                <a:effectLst/>
                <a:highlight>
                  <a:srgbClr val="FFFFFF"/>
                </a:highlight>
                <a:latin typeface="Consolas" panose="020B0609020204030204" pitchFamily="49" charset="0"/>
              </a:rPr>
              <a:t>argc</a:t>
            </a:r>
            <a:r>
              <a:rPr lang="en-US" sz="1200" b="0" dirty="0">
                <a:solidFill>
                  <a:srgbClr val="3B3B3B"/>
                </a:solidFill>
                <a:effectLst/>
                <a:highlight>
                  <a:srgbClr val="FFFFFF"/>
                </a:highlight>
                <a:latin typeface="Consolas" panose="020B0609020204030204" pitchFamily="49" charset="0"/>
              </a:rPr>
              <a:t> </a:t>
            </a:r>
            <a:r>
              <a:rPr lang="en-US" sz="1200" b="0" dirty="0">
                <a:solidFill>
                  <a:srgbClr val="000000"/>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2</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switch</a:t>
            </a:r>
            <a:r>
              <a:rPr lang="en-US" sz="1200" b="0" dirty="0">
                <a:solidFill>
                  <a:srgbClr val="3B3B3B"/>
                </a:solidFill>
                <a:effectLst/>
                <a:highlight>
                  <a:srgbClr val="FFFFFF"/>
                </a:highlight>
                <a:latin typeface="Consolas" panose="020B0609020204030204" pitchFamily="49" charset="0"/>
              </a:rPr>
              <a:t> (</a:t>
            </a:r>
            <a:r>
              <a:rPr lang="en-US" sz="1200" b="0" dirty="0" err="1">
                <a:solidFill>
                  <a:srgbClr val="001080"/>
                </a:solidFill>
                <a:effectLst/>
                <a:highlight>
                  <a:srgbClr val="FFFFFF"/>
                </a:highlight>
                <a:latin typeface="Consolas" panose="020B0609020204030204" pitchFamily="49" charset="0"/>
              </a:rPr>
              <a:t>argc</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1</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"First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45</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"Case 45</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br>
              <a:rPr lang="en-US" sz="1200" b="0" dirty="0">
                <a:solidFill>
                  <a:srgbClr val="3B3B3B"/>
                </a:solidFill>
                <a:effectLst/>
                <a:highlight>
                  <a:srgbClr val="FFFFFF"/>
                </a:highlight>
                <a:latin typeface="Consolas" panose="020B0609020204030204" pitchFamily="49" charset="0"/>
              </a:rPr>
            </a:br>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4</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1337</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"Elite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2</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default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"Default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return</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0</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a:t>
            </a:r>
          </a:p>
          <a:p>
            <a:br>
              <a:rPr lang="en-US" sz="1200" b="0" dirty="0">
                <a:solidFill>
                  <a:srgbClr val="3B3B3B"/>
                </a:solidFill>
                <a:effectLst/>
                <a:highlight>
                  <a:srgbClr val="FFFFFF"/>
                </a:highlight>
                <a:latin typeface="Consolas" panose="020B0609020204030204" pitchFamily="49" charset="0"/>
              </a:rPr>
            </a:br>
            <a:endParaRPr lang="en-US" sz="1200" b="0" dirty="0">
              <a:solidFill>
                <a:srgbClr val="3B3B3B"/>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95044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528AB99-45B8-4540-A455-5FC28A617015}"/>
              </a:ext>
            </a:extLst>
          </p:cNvPr>
          <p:cNvSpPr>
            <a:spLocks noGrp="1"/>
          </p:cNvSpPr>
          <p:nvPr>
            <p:ph type="title"/>
          </p:nvPr>
        </p:nvSpPr>
        <p:spPr/>
        <p:txBody>
          <a:bodyPr/>
          <a:lstStyle/>
          <a:p>
            <a:r>
              <a:rPr lang="en-US" dirty="0"/>
              <a:t>switch-case</a:t>
            </a:r>
          </a:p>
        </p:txBody>
      </p:sp>
      <p:pic>
        <p:nvPicPr>
          <p:cNvPr id="13" name="Billede 12">
            <a:extLst>
              <a:ext uri="{FF2B5EF4-FFF2-40B4-BE49-F238E27FC236}">
                <a16:creationId xmlns:a16="http://schemas.microsoft.com/office/drawing/2014/main" id="{45FFD64F-CE48-4554-8341-276B4FAD1177}"/>
              </a:ext>
            </a:extLst>
          </p:cNvPr>
          <p:cNvPicPr>
            <a:picLocks noChangeAspect="1"/>
          </p:cNvPicPr>
          <p:nvPr/>
        </p:nvPicPr>
        <p:blipFill>
          <a:blip r:embed="rId2"/>
          <a:stretch>
            <a:fillRect/>
          </a:stretch>
        </p:blipFill>
        <p:spPr>
          <a:xfrm>
            <a:off x="497231" y="1362121"/>
            <a:ext cx="5353050" cy="3657600"/>
          </a:xfrm>
          <a:prstGeom prst="rect">
            <a:avLst/>
          </a:prstGeom>
        </p:spPr>
      </p:pic>
      <p:sp>
        <p:nvSpPr>
          <p:cNvPr id="6" name="TextBox 5">
            <a:extLst>
              <a:ext uri="{FF2B5EF4-FFF2-40B4-BE49-F238E27FC236}">
                <a16:creationId xmlns:a16="http://schemas.microsoft.com/office/drawing/2014/main" id="{3F50FF4F-C564-8376-6D84-073AAF51C7B2}"/>
              </a:ext>
            </a:extLst>
          </p:cNvPr>
          <p:cNvSpPr txBox="1"/>
          <p:nvPr/>
        </p:nvSpPr>
        <p:spPr>
          <a:xfrm>
            <a:off x="7802435" y="989946"/>
            <a:ext cx="3710995" cy="4339650"/>
          </a:xfrm>
          <a:prstGeom prst="rect">
            <a:avLst/>
          </a:prstGeom>
          <a:noFill/>
        </p:spPr>
        <p:txBody>
          <a:bodyPr wrap="square">
            <a:spAutoFit/>
          </a:bodyPr>
          <a:lstStyle/>
          <a:p>
            <a:r>
              <a:rPr lang="en-US" sz="1200" b="0" dirty="0">
                <a:solidFill>
                  <a:srgbClr val="AF00DB"/>
                </a:solidFill>
                <a:effectLst/>
                <a:highlight>
                  <a:srgbClr val="FFFFFF"/>
                </a:highlight>
                <a:latin typeface="Consolas" panose="020B0609020204030204" pitchFamily="49" charset="0"/>
              </a:rPr>
              <a:t>#include</a:t>
            </a:r>
            <a:r>
              <a:rPr lang="en-US" sz="1200" b="0" dirty="0">
                <a:solidFill>
                  <a:srgbClr val="0000FF"/>
                </a:solidFill>
                <a:effectLst/>
                <a:highlight>
                  <a:srgbClr val="FFFFFF"/>
                </a:highlight>
                <a:latin typeface="Consolas" panose="020B0609020204030204" pitchFamily="49" charset="0"/>
              </a:rPr>
              <a:t> </a:t>
            </a:r>
            <a:r>
              <a:rPr lang="en-US" sz="1200" b="0" dirty="0">
                <a:solidFill>
                  <a:srgbClr val="A31515"/>
                </a:solidFill>
                <a:effectLst/>
                <a:highlight>
                  <a:srgbClr val="FFFFFF"/>
                </a:highlight>
                <a:latin typeface="Consolas" panose="020B0609020204030204" pitchFamily="49" charset="0"/>
              </a:rPr>
              <a:t>&lt;</a:t>
            </a:r>
            <a:r>
              <a:rPr lang="en-US" sz="1200" b="0" dirty="0" err="1">
                <a:solidFill>
                  <a:srgbClr val="A31515"/>
                </a:solidFill>
                <a:effectLst/>
                <a:highlight>
                  <a:srgbClr val="FFFFFF"/>
                </a:highlight>
                <a:latin typeface="Consolas" panose="020B0609020204030204" pitchFamily="49" charset="0"/>
              </a:rPr>
              <a:t>stdio.h</a:t>
            </a:r>
            <a:r>
              <a:rPr lang="en-US" sz="1200" b="0" dirty="0">
                <a:solidFill>
                  <a:srgbClr val="A31515"/>
                </a:solidFill>
                <a:effectLst/>
                <a:highlight>
                  <a:srgbClr val="FFFFFF"/>
                </a:highlight>
                <a:latin typeface="Consolas" panose="020B0609020204030204" pitchFamily="49" charset="0"/>
              </a:rPr>
              <a:t>&gt;</a:t>
            </a:r>
            <a:endParaRPr lang="en-US" sz="1200" b="0" dirty="0">
              <a:solidFill>
                <a:srgbClr val="3B3B3B"/>
              </a:solidFill>
              <a:effectLst/>
              <a:highlight>
                <a:srgbClr val="FFFFFF"/>
              </a:highlight>
              <a:latin typeface="Consolas" panose="020B0609020204030204" pitchFamily="49" charset="0"/>
            </a:endParaRPr>
          </a:p>
          <a:p>
            <a:br>
              <a:rPr lang="en-US" sz="1200" b="0" dirty="0">
                <a:solidFill>
                  <a:srgbClr val="3B3B3B"/>
                </a:solidFill>
                <a:effectLst/>
                <a:highlight>
                  <a:srgbClr val="FFFFFF"/>
                </a:highlight>
                <a:latin typeface="Consolas" panose="020B0609020204030204" pitchFamily="49" charset="0"/>
              </a:rPr>
            </a:br>
            <a:r>
              <a:rPr lang="en-US" sz="1200" b="0" dirty="0">
                <a:solidFill>
                  <a:srgbClr val="0000FF"/>
                </a:solidFill>
                <a:effectLst/>
                <a:highlight>
                  <a:srgbClr val="FFFFFF"/>
                </a:highlight>
                <a:latin typeface="Consolas" panose="020B0609020204030204" pitchFamily="49" charset="0"/>
              </a:rPr>
              <a:t>int</a:t>
            </a:r>
            <a:r>
              <a:rPr lang="en-US" sz="1200" b="0" dirty="0">
                <a:solidFill>
                  <a:srgbClr val="3B3B3B"/>
                </a:solidFill>
                <a:effectLst/>
                <a:highlight>
                  <a:srgbClr val="FFFFFF"/>
                </a:highlight>
                <a:latin typeface="Consolas" panose="020B0609020204030204" pitchFamily="49" charset="0"/>
              </a:rPr>
              <a:t> </a:t>
            </a:r>
            <a:r>
              <a:rPr lang="en-US" sz="1200" b="0" dirty="0">
                <a:solidFill>
                  <a:srgbClr val="795E26"/>
                </a:solidFill>
                <a:effectLst/>
                <a:highlight>
                  <a:srgbClr val="FFFFFF"/>
                </a:highlight>
                <a:latin typeface="Consolas" panose="020B0609020204030204" pitchFamily="49" charset="0"/>
              </a:rPr>
              <a:t>main</a:t>
            </a:r>
            <a:r>
              <a:rPr lang="en-US" sz="1200" b="0" dirty="0">
                <a:solidFill>
                  <a:srgbClr val="3B3B3B"/>
                </a:solidFill>
                <a:effectLst/>
                <a:highlight>
                  <a:srgbClr val="FFFFFF"/>
                </a:highlight>
                <a:latin typeface="Consolas" panose="020B0609020204030204" pitchFamily="49" charset="0"/>
              </a:rPr>
              <a:t>(</a:t>
            </a:r>
            <a:r>
              <a:rPr lang="en-US" sz="1200" b="0" dirty="0">
                <a:solidFill>
                  <a:srgbClr val="0000FF"/>
                </a:solidFill>
                <a:effectLst/>
                <a:highlight>
                  <a:srgbClr val="FFFFFF"/>
                </a:highlight>
                <a:latin typeface="Consolas" panose="020B0609020204030204" pitchFamily="49" charset="0"/>
              </a:rPr>
              <a:t>int</a:t>
            </a:r>
            <a:r>
              <a:rPr lang="en-US" sz="1200" b="0" dirty="0">
                <a:solidFill>
                  <a:srgbClr val="3B3B3B"/>
                </a:solidFill>
                <a:effectLst/>
                <a:highlight>
                  <a:srgbClr val="FFFFFF"/>
                </a:highlight>
                <a:latin typeface="Consolas" panose="020B0609020204030204" pitchFamily="49" charset="0"/>
              </a:rPr>
              <a:t> </a:t>
            </a:r>
            <a:r>
              <a:rPr lang="en-US" sz="1200" b="0" dirty="0" err="1">
                <a:solidFill>
                  <a:srgbClr val="001080"/>
                </a:solidFill>
                <a:effectLst/>
                <a:highlight>
                  <a:srgbClr val="FFFFFF"/>
                </a:highlight>
                <a:latin typeface="Consolas" panose="020B0609020204030204" pitchFamily="49" charset="0"/>
              </a:rPr>
              <a:t>argc</a:t>
            </a:r>
            <a:r>
              <a:rPr lang="en-US" sz="1200" b="0" dirty="0">
                <a:solidFill>
                  <a:srgbClr val="3B3B3B"/>
                </a:solidFill>
                <a:effectLst/>
                <a:highlight>
                  <a:srgbClr val="FFFFFF"/>
                </a:highlight>
                <a:latin typeface="Consolas" panose="020B0609020204030204" pitchFamily="49" charset="0"/>
              </a:rPr>
              <a:t>, </a:t>
            </a:r>
            <a:r>
              <a:rPr lang="en-US" sz="1200" b="0" dirty="0">
                <a:solidFill>
                  <a:srgbClr val="0000FF"/>
                </a:solidFill>
                <a:effectLst/>
                <a:highlight>
                  <a:srgbClr val="FFFFFF"/>
                </a:highlight>
                <a:latin typeface="Consolas" panose="020B0609020204030204" pitchFamily="49" charset="0"/>
              </a:rPr>
              <a:t>char</a:t>
            </a:r>
            <a:r>
              <a:rPr lang="en-US" sz="1200" b="0" dirty="0">
                <a:solidFill>
                  <a:srgbClr val="3B3B3B"/>
                </a:solidFill>
                <a:effectLst/>
                <a:highlight>
                  <a:srgbClr val="FFFFFF"/>
                </a:highlight>
                <a:latin typeface="Consolas" panose="020B0609020204030204" pitchFamily="49" charset="0"/>
              </a:rPr>
              <a:t> </a:t>
            </a:r>
            <a:r>
              <a:rPr lang="en-US" sz="1200" b="0" dirty="0">
                <a:solidFill>
                  <a:srgbClr val="0000FF"/>
                </a:solidFill>
                <a:effectLst/>
                <a:highlight>
                  <a:srgbClr val="FFFFFF"/>
                </a:highlight>
                <a:latin typeface="Consolas" panose="020B0609020204030204" pitchFamily="49" charset="0"/>
              </a:rPr>
              <a:t>const</a:t>
            </a:r>
            <a:r>
              <a:rPr lang="en-US" sz="1200" b="0" dirty="0">
                <a:solidFill>
                  <a:srgbClr val="3B3B3B"/>
                </a:solidFill>
                <a:effectLst/>
                <a:highlight>
                  <a:srgbClr val="FFFFFF"/>
                </a:highlight>
                <a:latin typeface="Consolas" panose="020B0609020204030204" pitchFamily="49" charset="0"/>
              </a:rPr>
              <a:t> </a:t>
            </a:r>
            <a:r>
              <a:rPr lang="en-US" sz="1200" b="0" dirty="0">
                <a:solidFill>
                  <a:srgbClr val="000000"/>
                </a:solidFill>
                <a:effectLst/>
                <a:highlight>
                  <a:srgbClr val="FFFFFF"/>
                </a:highlight>
                <a:latin typeface="Consolas" panose="020B0609020204030204" pitchFamily="49" charset="0"/>
              </a:rPr>
              <a:t>*</a:t>
            </a:r>
            <a:r>
              <a:rPr lang="en-US" sz="1200" b="0" dirty="0" err="1">
                <a:solidFill>
                  <a:srgbClr val="001080"/>
                </a:solidFill>
                <a:effectLst/>
                <a:highlight>
                  <a:srgbClr val="FFFFFF"/>
                </a:highlight>
                <a:latin typeface="Consolas" panose="020B0609020204030204" pitchFamily="49" charset="0"/>
              </a:rPr>
              <a:t>argv</a:t>
            </a:r>
            <a:r>
              <a:rPr lang="en-US" sz="1200" b="0" dirty="0">
                <a:solidFill>
                  <a:srgbClr val="0000FF"/>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a:t>
            </a:r>
            <a:r>
              <a:rPr lang="en-US" sz="1200" b="0" dirty="0" err="1">
                <a:solidFill>
                  <a:srgbClr val="A31515"/>
                </a:solidFill>
                <a:effectLst/>
                <a:highlight>
                  <a:srgbClr val="FFFFFF"/>
                </a:highlight>
                <a:latin typeface="Consolas" panose="020B0609020204030204" pitchFamily="49" charset="0"/>
              </a:rPr>
              <a:t>argc</a:t>
            </a:r>
            <a:r>
              <a:rPr lang="en-US" sz="1200" b="0" dirty="0">
                <a:solidFill>
                  <a:srgbClr val="A31515"/>
                </a:solidFill>
                <a:effectLst/>
                <a:highlight>
                  <a:srgbClr val="FFFFFF"/>
                </a:highlight>
                <a:latin typeface="Consolas" panose="020B0609020204030204" pitchFamily="49" charset="0"/>
              </a:rPr>
              <a:t> = </a:t>
            </a:r>
            <a:r>
              <a:rPr lang="en-US" sz="1200" b="0" dirty="0">
                <a:solidFill>
                  <a:srgbClr val="001080"/>
                </a:solidFill>
                <a:effectLst/>
                <a:highlight>
                  <a:srgbClr val="FFFFFF"/>
                </a:highlight>
                <a:latin typeface="Consolas" panose="020B0609020204030204" pitchFamily="49" charset="0"/>
              </a:rPr>
              <a:t>%</a:t>
            </a:r>
            <a:r>
              <a:rPr lang="en-US" sz="1200" b="0" dirty="0" err="1">
                <a:solidFill>
                  <a:srgbClr val="001080"/>
                </a:solidFill>
                <a:effectLst/>
                <a:highlight>
                  <a:srgbClr val="FFFFFF"/>
                </a:highlight>
                <a:latin typeface="Consolas" panose="020B0609020204030204" pitchFamily="49" charset="0"/>
              </a:rPr>
              <a:t>i</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r>
              <a:rPr lang="en-US" sz="1200" b="0" dirty="0" err="1">
                <a:solidFill>
                  <a:srgbClr val="001080"/>
                </a:solidFill>
                <a:effectLst/>
                <a:highlight>
                  <a:srgbClr val="FFFFFF"/>
                </a:highlight>
                <a:latin typeface="Consolas" panose="020B0609020204030204" pitchFamily="49" charset="0"/>
              </a:rPr>
              <a:t>argc</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switch</a:t>
            </a:r>
            <a:r>
              <a:rPr lang="en-US" sz="1200" b="0" dirty="0">
                <a:solidFill>
                  <a:srgbClr val="3B3B3B"/>
                </a:solidFill>
                <a:effectLst/>
                <a:highlight>
                  <a:srgbClr val="FFFFFF"/>
                </a:highlight>
                <a:latin typeface="Consolas" panose="020B0609020204030204" pitchFamily="49" charset="0"/>
              </a:rPr>
              <a:t> (</a:t>
            </a:r>
            <a:r>
              <a:rPr lang="en-US" sz="1200" b="0" dirty="0" err="1">
                <a:solidFill>
                  <a:srgbClr val="001080"/>
                </a:solidFill>
                <a:effectLst/>
                <a:highlight>
                  <a:srgbClr val="FFFFFF"/>
                </a:highlight>
                <a:latin typeface="Consolas" panose="020B0609020204030204" pitchFamily="49" charset="0"/>
              </a:rPr>
              <a:t>argc</a:t>
            </a:r>
            <a:r>
              <a:rPr lang="en-US" sz="1200" b="0" dirty="0">
                <a:solidFill>
                  <a:srgbClr val="3B3B3B"/>
                </a:solidFill>
                <a:effectLst/>
                <a:highlight>
                  <a:srgbClr val="FFFFFF"/>
                </a:highlight>
                <a:latin typeface="Consolas" panose="020B0609020204030204" pitchFamily="49" charset="0"/>
              </a:rPr>
              <a:t>)    {</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1</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"First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4</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1337</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"Elite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case</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2</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default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err="1">
                <a:solidFill>
                  <a:srgbClr val="795E26"/>
                </a:solidFill>
                <a:effectLst/>
                <a:highlight>
                  <a:srgbClr val="FFFFFF"/>
                </a:highlight>
                <a:latin typeface="Consolas" panose="020B0609020204030204" pitchFamily="49" charset="0"/>
              </a:rPr>
              <a:t>printf</a:t>
            </a:r>
            <a:r>
              <a:rPr lang="en-US" sz="1200" b="0" dirty="0">
                <a:solidFill>
                  <a:srgbClr val="3B3B3B"/>
                </a:solidFill>
                <a:effectLst/>
                <a:highlight>
                  <a:srgbClr val="FFFFFF"/>
                </a:highlight>
                <a:latin typeface="Consolas" panose="020B0609020204030204" pitchFamily="49" charset="0"/>
              </a:rPr>
              <a:t>(</a:t>
            </a:r>
            <a:r>
              <a:rPr lang="en-US" sz="1200" b="0" dirty="0">
                <a:solidFill>
                  <a:srgbClr val="A31515"/>
                </a:solidFill>
                <a:effectLst/>
                <a:highlight>
                  <a:srgbClr val="FFFFFF"/>
                </a:highlight>
                <a:latin typeface="Consolas" panose="020B0609020204030204" pitchFamily="49" charset="0"/>
              </a:rPr>
              <a:t>"Default message</a:t>
            </a:r>
            <a:r>
              <a:rPr lang="en-US" sz="1200" b="0" dirty="0">
                <a:solidFill>
                  <a:srgbClr val="EE0000"/>
                </a:solidFill>
                <a:effectLst/>
                <a:highlight>
                  <a:srgbClr val="FFFFFF"/>
                </a:highlight>
                <a:latin typeface="Consolas" panose="020B0609020204030204" pitchFamily="49" charset="0"/>
              </a:rPr>
              <a:t>\n</a:t>
            </a:r>
            <a:r>
              <a:rPr lang="en-US" sz="1200" b="0" dirty="0">
                <a:solidFill>
                  <a:srgbClr val="A31515"/>
                </a:solidFill>
                <a:effectLst/>
                <a:highlight>
                  <a:srgbClr val="FFFFFF"/>
                </a:highlight>
                <a:latin typeface="Consolas" panose="020B0609020204030204" pitchFamily="49" charset="0"/>
              </a:rPr>
              <a:t>"</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break</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    }</a:t>
            </a:r>
          </a:p>
          <a:p>
            <a:r>
              <a:rPr lang="en-US" sz="1200" b="0" dirty="0">
                <a:solidFill>
                  <a:srgbClr val="3B3B3B"/>
                </a:solidFill>
                <a:effectLst/>
                <a:highlight>
                  <a:srgbClr val="FFFFFF"/>
                </a:highlight>
                <a:latin typeface="Consolas" panose="020B0609020204030204" pitchFamily="49" charset="0"/>
              </a:rPr>
              <a:t>    </a:t>
            </a:r>
            <a:r>
              <a:rPr lang="en-US" sz="1200" b="0" dirty="0">
                <a:solidFill>
                  <a:srgbClr val="AF00DB"/>
                </a:solidFill>
                <a:effectLst/>
                <a:highlight>
                  <a:srgbClr val="FFFFFF"/>
                </a:highlight>
                <a:latin typeface="Consolas" panose="020B0609020204030204" pitchFamily="49" charset="0"/>
              </a:rPr>
              <a:t>return</a:t>
            </a:r>
            <a:r>
              <a:rPr lang="en-US" sz="1200" b="0" dirty="0">
                <a:solidFill>
                  <a:srgbClr val="3B3B3B"/>
                </a:solidFill>
                <a:effectLst/>
                <a:highlight>
                  <a:srgbClr val="FFFFFF"/>
                </a:highlight>
                <a:latin typeface="Consolas" panose="020B0609020204030204" pitchFamily="49" charset="0"/>
              </a:rPr>
              <a:t> </a:t>
            </a:r>
            <a:r>
              <a:rPr lang="en-US" sz="1200" b="0" dirty="0">
                <a:solidFill>
                  <a:srgbClr val="098658"/>
                </a:solidFill>
                <a:effectLst/>
                <a:highlight>
                  <a:srgbClr val="FFFFFF"/>
                </a:highlight>
                <a:latin typeface="Consolas" panose="020B0609020204030204" pitchFamily="49" charset="0"/>
              </a:rPr>
              <a:t>0</a:t>
            </a:r>
            <a:r>
              <a:rPr lang="en-US" sz="1200" b="0" dirty="0">
                <a:solidFill>
                  <a:srgbClr val="3B3B3B"/>
                </a:solidFill>
                <a:effectLst/>
                <a:highlight>
                  <a:srgbClr val="FFFFFF"/>
                </a:highlight>
                <a:latin typeface="Consolas" panose="020B0609020204030204" pitchFamily="49" charset="0"/>
              </a:rPr>
              <a:t>;</a:t>
            </a:r>
          </a:p>
          <a:p>
            <a:r>
              <a:rPr lang="en-US" sz="1200" b="0" dirty="0">
                <a:solidFill>
                  <a:srgbClr val="3B3B3B"/>
                </a:solidFill>
                <a:effectLst/>
                <a:highlight>
                  <a:srgbClr val="FFFFFF"/>
                </a:highlight>
                <a:latin typeface="Consolas" panose="020B0609020204030204" pitchFamily="49" charset="0"/>
              </a:rPr>
              <a:t>}</a:t>
            </a:r>
          </a:p>
          <a:p>
            <a:endParaRPr lang="en-US" sz="1200" b="0" dirty="0">
              <a:solidFill>
                <a:srgbClr val="3B3B3B"/>
              </a:solidFill>
              <a:effectLst/>
              <a:highlight>
                <a:srgbClr val="FFFFFF"/>
              </a:highlight>
              <a:latin typeface="Consolas" panose="020B0609020204030204" pitchFamily="49" charset="0"/>
            </a:endParaRPr>
          </a:p>
          <a:p>
            <a:r>
              <a:rPr lang="en-US" sz="1200" dirty="0">
                <a:solidFill>
                  <a:srgbClr val="3B3B3B"/>
                </a:solidFill>
                <a:highlight>
                  <a:srgbClr val="FFFFFF"/>
                </a:highlight>
                <a:latin typeface="Consolas" panose="020B0609020204030204" pitchFamily="49" charset="0"/>
              </a:rPr>
              <a:t>&gt;&gt; </a:t>
            </a:r>
            <a:r>
              <a:rPr lang="en-US" sz="1200" dirty="0" err="1">
                <a:solidFill>
                  <a:srgbClr val="3B3B3B"/>
                </a:solidFill>
                <a:highlight>
                  <a:srgbClr val="FFFFFF"/>
                </a:highlight>
                <a:latin typeface="Consolas" panose="020B0609020204030204" pitchFamily="49" charset="0"/>
              </a:rPr>
              <a:t>gcc</a:t>
            </a:r>
            <a:r>
              <a:rPr lang="en-US" sz="1200" dirty="0">
                <a:solidFill>
                  <a:srgbClr val="3B3B3B"/>
                </a:solidFill>
                <a:highlight>
                  <a:srgbClr val="FFFFFF"/>
                </a:highlight>
                <a:latin typeface="Consolas" panose="020B0609020204030204" pitchFamily="49" charset="0"/>
              </a:rPr>
              <a:t> </a:t>
            </a:r>
            <a:r>
              <a:rPr lang="en-US" sz="1200" dirty="0" err="1">
                <a:solidFill>
                  <a:srgbClr val="3B3B3B"/>
                </a:solidFill>
                <a:highlight>
                  <a:srgbClr val="FFFFFF"/>
                </a:highlight>
                <a:latin typeface="Consolas" panose="020B0609020204030204" pitchFamily="49" charset="0"/>
              </a:rPr>
              <a:t>theswitch.c</a:t>
            </a:r>
            <a:endParaRPr lang="en-US" sz="1200" dirty="0">
              <a:solidFill>
                <a:srgbClr val="3B3B3B"/>
              </a:solidFill>
              <a:highlight>
                <a:srgbClr val="FFFFFF"/>
              </a:highlight>
              <a:latin typeface="Consolas" panose="020B0609020204030204" pitchFamily="49" charset="0"/>
            </a:endParaRPr>
          </a:p>
          <a:p>
            <a:r>
              <a:rPr lang="en-US" sz="1200" dirty="0">
                <a:solidFill>
                  <a:srgbClr val="3B3B3B"/>
                </a:solidFill>
                <a:highlight>
                  <a:srgbClr val="FFFFFF"/>
                </a:highlight>
                <a:latin typeface="Consolas" panose="020B0609020204030204" pitchFamily="49" charset="0"/>
              </a:rPr>
              <a:t>&gt;&gt; ./a.exe</a:t>
            </a:r>
            <a:br>
              <a:rPr lang="en-US" sz="1200" b="0" dirty="0">
                <a:solidFill>
                  <a:srgbClr val="3B3B3B"/>
                </a:solidFill>
                <a:effectLst/>
                <a:highlight>
                  <a:srgbClr val="FFFFFF"/>
                </a:highlight>
                <a:latin typeface="Consolas" panose="020B0609020204030204" pitchFamily="49" charset="0"/>
              </a:rPr>
            </a:br>
            <a:r>
              <a:rPr lang="en-US" sz="1200" dirty="0">
                <a:solidFill>
                  <a:srgbClr val="3B3B3B"/>
                </a:solidFill>
                <a:highlight>
                  <a:srgbClr val="FFFFFF"/>
                </a:highlight>
                <a:latin typeface="Consolas" panose="020B0609020204030204" pitchFamily="49" charset="0"/>
              </a:rPr>
              <a:t>$ ????</a:t>
            </a:r>
            <a:endParaRPr lang="en-US" sz="1200" b="0" dirty="0">
              <a:solidFill>
                <a:srgbClr val="3B3B3B"/>
              </a:solidFill>
              <a:effectLst/>
              <a:highlight>
                <a:srgbClr val="FFFFFF"/>
              </a:highlight>
              <a:latin typeface="Consolas" panose="020B0609020204030204" pitchFamily="49" charset="0"/>
            </a:endParaRPr>
          </a:p>
        </p:txBody>
      </p:sp>
      <p:sp>
        <p:nvSpPr>
          <p:cNvPr id="8" name="Text Placeholder 7">
            <a:extLst>
              <a:ext uri="{FF2B5EF4-FFF2-40B4-BE49-F238E27FC236}">
                <a16:creationId xmlns:a16="http://schemas.microsoft.com/office/drawing/2014/main" id="{1A4BD292-2D34-75EC-33F3-FE3903B34611}"/>
              </a:ext>
            </a:extLst>
          </p:cNvPr>
          <p:cNvSpPr>
            <a:spLocks noGrp="1"/>
          </p:cNvSpPr>
          <p:nvPr>
            <p:ph type="body" sz="quarter" idx="12"/>
          </p:nvPr>
        </p:nvSpPr>
        <p:spPr/>
        <p:txBody>
          <a:bodyPr/>
          <a:lstStyle/>
          <a:p>
            <a:endParaRPr lang="LID4096" dirty="0"/>
          </a:p>
        </p:txBody>
      </p:sp>
    </p:spTree>
    <p:extLst>
      <p:ext uri="{BB962C8B-B14F-4D97-AF65-F5344CB8AC3E}">
        <p14:creationId xmlns:p14="http://schemas.microsoft.com/office/powerpoint/2010/main" val="362489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Opgave: p04_KS4</a:t>
            </a:r>
            <a:endParaRPr lang="en-US" dirty="0"/>
          </a:p>
        </p:txBody>
      </p:sp>
      <p:sp>
        <p:nvSpPr>
          <p:cNvPr id="7" name="TextBox 6">
            <a:extLst>
              <a:ext uri="{FF2B5EF4-FFF2-40B4-BE49-F238E27FC236}">
                <a16:creationId xmlns:a16="http://schemas.microsoft.com/office/drawing/2014/main" id="{34572C88-BB17-1589-17B9-94D0D619FB7E}"/>
              </a:ext>
            </a:extLst>
          </p:cNvPr>
          <p:cNvSpPr txBox="1"/>
          <p:nvPr/>
        </p:nvSpPr>
        <p:spPr>
          <a:xfrm>
            <a:off x="8323567" y="6080111"/>
            <a:ext cx="2807729" cy="369332"/>
          </a:xfrm>
          <a:prstGeom prst="rect">
            <a:avLst/>
          </a:prstGeom>
          <a:noFill/>
        </p:spPr>
        <p:txBody>
          <a:bodyPr wrap="square">
            <a:spAutoFit/>
          </a:bodyPr>
          <a:lstStyle/>
          <a:p>
            <a:pPr marL="0" indent="0">
              <a:buNone/>
            </a:pPr>
            <a:r>
              <a:rPr lang="da-DK" b="0" i="0" dirty="0">
                <a:solidFill>
                  <a:srgbClr val="000000"/>
                </a:solidFill>
                <a:effectLst/>
                <a:latin typeface="Open Sans"/>
                <a:hlinkClick r:id="rId2"/>
              </a:rPr>
              <a:t>http://tpcg.io/7PsA7PRR</a:t>
            </a:r>
            <a:endParaRPr lang="da-DK" b="0" i="0" dirty="0">
              <a:solidFill>
                <a:srgbClr val="000000"/>
              </a:solidFill>
              <a:effectLst/>
              <a:latin typeface="Open Sans"/>
            </a:endParaRPr>
          </a:p>
        </p:txBody>
      </p:sp>
      <p:sp>
        <p:nvSpPr>
          <p:cNvPr id="8" name="TextBox 7">
            <a:extLst>
              <a:ext uri="{FF2B5EF4-FFF2-40B4-BE49-F238E27FC236}">
                <a16:creationId xmlns:a16="http://schemas.microsoft.com/office/drawing/2014/main" id="{72B33E9E-3E12-FEFF-CA0D-8330D6E6C4FB}"/>
              </a:ext>
            </a:extLst>
          </p:cNvPr>
          <p:cNvSpPr txBox="1"/>
          <p:nvPr/>
        </p:nvSpPr>
        <p:spPr>
          <a:xfrm>
            <a:off x="7495673" y="1204185"/>
            <a:ext cx="3635623" cy="4555093"/>
          </a:xfrm>
          <a:prstGeom prst="rect">
            <a:avLst/>
          </a:prstGeom>
          <a:solidFill>
            <a:schemeClr val="bg1">
              <a:lumMod val="95000"/>
            </a:schemeClr>
          </a:solidFill>
        </p:spPr>
        <p:txBody>
          <a:bodyPr wrap="square">
            <a:spAutoFit/>
          </a:bodyPr>
          <a:lstStyle/>
          <a:p>
            <a:r>
              <a:rPr lang="en-US" sz="1000" b="0" dirty="0">
                <a:solidFill>
                  <a:srgbClr val="859900"/>
                </a:solidFill>
                <a:effectLst/>
                <a:latin typeface="Consolas" panose="020B0609020204030204" pitchFamily="49" charset="0"/>
              </a:rPr>
              <a:t>#include</a:t>
            </a:r>
            <a:r>
              <a:rPr lang="en-US" sz="1000" b="0" dirty="0">
                <a:solidFill>
                  <a:srgbClr val="B58900"/>
                </a:solidFill>
                <a:effectLst/>
                <a:latin typeface="Consolas" panose="020B0609020204030204" pitchFamily="49" charset="0"/>
              </a:rPr>
              <a:t> </a:t>
            </a:r>
            <a:r>
              <a:rPr lang="en-US" sz="1000" b="0" dirty="0">
                <a:solidFill>
                  <a:srgbClr val="2AA198"/>
                </a:solidFill>
                <a:effectLst/>
                <a:latin typeface="Consolas" panose="020B0609020204030204" pitchFamily="49" charset="0"/>
              </a:rPr>
              <a:t>&lt;</a:t>
            </a:r>
            <a:r>
              <a:rPr lang="en-US" sz="1000" b="0" dirty="0" err="1">
                <a:solidFill>
                  <a:srgbClr val="2AA198"/>
                </a:solidFill>
                <a:effectLst/>
                <a:latin typeface="Consolas" panose="020B0609020204030204" pitchFamily="49" charset="0"/>
              </a:rPr>
              <a:t>stdio.h</a:t>
            </a:r>
            <a:r>
              <a:rPr lang="en-US" sz="1000" b="0" dirty="0">
                <a:solidFill>
                  <a:srgbClr val="2AA198"/>
                </a:solidFill>
                <a:effectLst/>
                <a:latin typeface="Consolas" panose="020B0609020204030204" pitchFamily="49" charset="0"/>
              </a:rPr>
              <a:t>&gt;</a:t>
            </a:r>
            <a:endParaRPr lang="en-US" sz="1000" b="0" dirty="0">
              <a:solidFill>
                <a:srgbClr val="657B83"/>
              </a:solidFill>
              <a:effectLst/>
              <a:latin typeface="Consolas" panose="020B0609020204030204" pitchFamily="49" charset="0"/>
            </a:endParaRPr>
          </a:p>
          <a:p>
            <a:r>
              <a:rPr lang="en-US" sz="1000" b="0" dirty="0">
                <a:solidFill>
                  <a:srgbClr val="657B83"/>
                </a:solidFill>
                <a:effectLst/>
                <a:latin typeface="Consolas" panose="020B0609020204030204" pitchFamily="49" charset="0"/>
              </a:rPr>
              <a:t> </a:t>
            </a:r>
          </a:p>
          <a:p>
            <a:r>
              <a:rPr lang="en-US" sz="1000" b="1" dirty="0">
                <a:solidFill>
                  <a:srgbClr val="586E75"/>
                </a:solidFill>
                <a:effectLst/>
                <a:latin typeface="Consolas" panose="020B0609020204030204" pitchFamily="49" charset="0"/>
              </a:rPr>
              <a:t>int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main</a:t>
            </a:r>
            <a:r>
              <a:rPr lang="en-US" sz="1000" b="0" dirty="0">
                <a:solidFill>
                  <a:srgbClr val="657B83"/>
                </a:solidFill>
                <a:effectLst/>
                <a:latin typeface="Consolas" panose="020B0609020204030204" pitchFamily="49" charset="0"/>
              </a:rPr>
              <a:t> () {</a:t>
            </a:r>
          </a:p>
          <a:p>
            <a:br>
              <a:rPr lang="en-US" sz="1000" b="0" dirty="0">
                <a:solidFill>
                  <a:srgbClr val="657B83"/>
                </a:solidFill>
                <a:effectLst/>
                <a:latin typeface="Consolas" panose="020B0609020204030204" pitchFamily="49" charset="0"/>
              </a:rPr>
            </a:br>
            <a:r>
              <a:rPr lang="en-US" sz="1000" b="0" i="1" dirty="0">
                <a:solidFill>
                  <a:srgbClr val="93A1A1"/>
                </a:solidFill>
                <a:effectLst/>
                <a:latin typeface="Consolas" panose="020B0609020204030204" pitchFamily="49" charset="0"/>
              </a:rPr>
              <a:t>   /* local variable definition */</a:t>
            </a:r>
            <a:endParaRPr lang="en-US" sz="1000" b="0" dirty="0">
              <a:solidFill>
                <a:srgbClr val="657B83"/>
              </a:solidFill>
              <a:effectLst/>
              <a:latin typeface="Consolas" panose="020B0609020204030204" pitchFamily="49" charset="0"/>
            </a:endParaRPr>
          </a:p>
          <a:p>
            <a:r>
              <a:rPr lang="en-US" sz="1000" b="0" dirty="0">
                <a:solidFill>
                  <a:srgbClr val="657B83"/>
                </a:solidFill>
                <a:effectLst/>
                <a:latin typeface="Consolas" panose="020B0609020204030204" pitchFamily="49" charset="0"/>
              </a:rPr>
              <a:t>   </a:t>
            </a:r>
            <a:r>
              <a:rPr lang="en-US" sz="1000" b="1" dirty="0">
                <a:solidFill>
                  <a:srgbClr val="586E75"/>
                </a:solidFill>
                <a:effectLst/>
                <a:latin typeface="Consolas" panose="020B0609020204030204" pitchFamily="49" charset="0"/>
              </a:rPr>
              <a:t>char</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'B'</a:t>
            </a:r>
            <a:r>
              <a:rPr lang="en-US" sz="1000" b="0" dirty="0">
                <a:solidFill>
                  <a:srgbClr val="657B83"/>
                </a:solidFill>
                <a:effectLst/>
                <a:latin typeface="Consolas" panose="020B0609020204030204" pitchFamily="49" charset="0"/>
              </a:rPr>
              <a:t>;</a:t>
            </a:r>
          </a:p>
          <a:p>
            <a:br>
              <a:rPr lang="en-US" sz="1000" b="0" dirty="0">
                <a:solidFill>
                  <a:srgbClr val="657B83"/>
                </a:solidFill>
                <a:effectLst/>
                <a:latin typeface="Consolas" panose="020B0609020204030204" pitchFamily="49" charset="0"/>
              </a:rPr>
            </a:b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switch</a:t>
            </a:r>
            <a:r>
              <a:rPr lang="en-US" sz="1000" b="0" dirty="0">
                <a:solidFill>
                  <a:srgbClr val="657B83"/>
                </a:solidFill>
                <a:effectLst/>
                <a:latin typeface="Consolas" panose="020B0609020204030204" pitchFamily="49" charset="0"/>
              </a:rPr>
              <a:t>(</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'A'</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"Excellent!</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'B'</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'C'</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"Well done</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'D'</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"You passed</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'F'</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"Better try again</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default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"Invalid grade</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"Your grade is  </a:t>
            </a:r>
            <a:r>
              <a:rPr lang="en-US" sz="1000" b="0" dirty="0">
                <a:solidFill>
                  <a:srgbClr val="CB4B16"/>
                </a:solidFill>
                <a:effectLst/>
                <a:latin typeface="Consolas" panose="020B0609020204030204" pitchFamily="49" charset="0"/>
              </a:rPr>
              <a:t>%c\n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return</a:t>
            </a:r>
            <a:r>
              <a:rPr lang="en-US" sz="1000" b="0" dirty="0">
                <a:solidFill>
                  <a:srgbClr val="657B83"/>
                </a:solidFill>
                <a:effectLst/>
                <a:latin typeface="Consolas" panose="020B0609020204030204" pitchFamily="49" charset="0"/>
              </a:rPr>
              <a:t> </a:t>
            </a:r>
            <a:r>
              <a:rPr lang="en-US" sz="1000" b="0" dirty="0">
                <a:solidFill>
                  <a:srgbClr val="D33682"/>
                </a:solidFill>
                <a:effectLst/>
                <a:latin typeface="Consolas" panose="020B0609020204030204" pitchFamily="49" charset="0"/>
              </a:rPr>
              <a:t>0</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a:t>
            </a:r>
          </a:p>
        </p:txBody>
      </p:sp>
      <p:sp>
        <p:nvSpPr>
          <p:cNvPr id="10" name="Text Placeholder 9">
            <a:extLst>
              <a:ext uri="{FF2B5EF4-FFF2-40B4-BE49-F238E27FC236}">
                <a16:creationId xmlns:a16="http://schemas.microsoft.com/office/drawing/2014/main" id="{BFCCDBFB-BDC8-723E-FE2B-229A48763DB2}"/>
              </a:ext>
            </a:extLst>
          </p:cNvPr>
          <p:cNvSpPr>
            <a:spLocks noGrp="1"/>
          </p:cNvSpPr>
          <p:nvPr>
            <p:ph type="body" sz="quarter" idx="12"/>
          </p:nvPr>
        </p:nvSpPr>
        <p:spPr/>
        <p:txBody>
          <a:bodyPr/>
          <a:lstStyle/>
          <a:p>
            <a:endParaRPr lang="en-DK"/>
          </a:p>
        </p:txBody>
      </p:sp>
      <p:pic>
        <p:nvPicPr>
          <p:cNvPr id="12" name="Picture 11">
            <a:extLst>
              <a:ext uri="{FF2B5EF4-FFF2-40B4-BE49-F238E27FC236}">
                <a16:creationId xmlns:a16="http://schemas.microsoft.com/office/drawing/2014/main" id="{945659AC-AEF2-C6C8-BF35-52E3F44CF452}"/>
              </a:ext>
            </a:extLst>
          </p:cNvPr>
          <p:cNvPicPr>
            <a:picLocks noChangeAspect="1"/>
          </p:cNvPicPr>
          <p:nvPr/>
        </p:nvPicPr>
        <p:blipFill>
          <a:blip r:embed="rId3"/>
          <a:stretch>
            <a:fillRect/>
          </a:stretch>
        </p:blipFill>
        <p:spPr>
          <a:xfrm>
            <a:off x="587375" y="1403375"/>
            <a:ext cx="5480209" cy="4739455"/>
          </a:xfrm>
          <a:prstGeom prst="rect">
            <a:avLst/>
          </a:prstGeom>
        </p:spPr>
      </p:pic>
    </p:spTree>
    <p:extLst>
      <p:ext uri="{BB962C8B-B14F-4D97-AF65-F5344CB8AC3E}">
        <p14:creationId xmlns:p14="http://schemas.microsoft.com/office/powerpoint/2010/main" val="62674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9124B0F-5E7A-4F6F-B60E-A0AC84BE992B}"/>
              </a:ext>
            </a:extLst>
          </p:cNvPr>
          <p:cNvSpPr>
            <a:spLocks noGrp="1"/>
          </p:cNvSpPr>
          <p:nvPr>
            <p:ph type="title"/>
          </p:nvPr>
        </p:nvSpPr>
        <p:spPr/>
        <p:txBody>
          <a:bodyPr/>
          <a:lstStyle/>
          <a:p>
            <a:r>
              <a:rPr lang="da-DK" dirty="0"/>
              <a:t>Opgave: p04_KS4</a:t>
            </a:r>
            <a:endParaRPr lang="en-US" dirty="0"/>
          </a:p>
        </p:txBody>
      </p:sp>
      <p:sp>
        <p:nvSpPr>
          <p:cNvPr id="3" name="Pladsholder til slidenummer 2">
            <a:extLst>
              <a:ext uri="{FF2B5EF4-FFF2-40B4-BE49-F238E27FC236}">
                <a16:creationId xmlns:a16="http://schemas.microsoft.com/office/drawing/2014/main" id="{16CFB00C-574D-4D8C-AB35-417B8C59A24A}"/>
              </a:ext>
            </a:extLst>
          </p:cNvPr>
          <p:cNvSpPr>
            <a:spLocks noGrp="1"/>
          </p:cNvSpPr>
          <p:nvPr>
            <p:ph type="sldNum" sz="quarter" idx="4"/>
          </p:nvPr>
        </p:nvSpPr>
        <p:spPr/>
        <p:txBody>
          <a:bodyPr/>
          <a:lstStyle/>
          <a:p>
            <a:fld id="{D8D877B3-D348-4611-9BDB-C5374591D951}" type="slidenum">
              <a:rPr lang="en-US" smtClean="0"/>
              <a:pPr/>
              <a:t>25</a:t>
            </a:fld>
            <a:endParaRPr lang="en-US" dirty="0"/>
          </a:p>
        </p:txBody>
      </p:sp>
      <p:pic>
        <p:nvPicPr>
          <p:cNvPr id="12" name="Billede 11">
            <a:extLst>
              <a:ext uri="{FF2B5EF4-FFF2-40B4-BE49-F238E27FC236}">
                <a16:creationId xmlns:a16="http://schemas.microsoft.com/office/drawing/2014/main" id="{CF47F438-BD92-4895-AF21-93F338A67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716" y="1882779"/>
            <a:ext cx="3818659" cy="4831773"/>
          </a:xfrm>
          <a:prstGeom prst="rect">
            <a:avLst/>
          </a:prstGeom>
        </p:spPr>
      </p:pic>
      <p:sp>
        <p:nvSpPr>
          <p:cNvPr id="14" name="Tekstfelt 13">
            <a:extLst>
              <a:ext uri="{FF2B5EF4-FFF2-40B4-BE49-F238E27FC236}">
                <a16:creationId xmlns:a16="http://schemas.microsoft.com/office/drawing/2014/main" id="{92D12A7D-199E-46E7-84F0-7FECA36A1392}"/>
              </a:ext>
            </a:extLst>
          </p:cNvPr>
          <p:cNvSpPr txBox="1"/>
          <p:nvPr/>
        </p:nvSpPr>
        <p:spPr>
          <a:xfrm>
            <a:off x="769712" y="1079300"/>
            <a:ext cx="6094428" cy="923330"/>
          </a:xfrm>
          <a:prstGeom prst="rect">
            <a:avLst/>
          </a:prstGeom>
          <a:noFill/>
        </p:spPr>
        <p:txBody>
          <a:bodyPr wrap="square">
            <a:spAutoFit/>
          </a:bodyPr>
          <a:lstStyle/>
          <a:p>
            <a:pPr marL="0" indent="0">
              <a:buNone/>
            </a:pPr>
            <a:r>
              <a:rPr lang="da-DK" dirty="0"/>
              <a:t>Normalt vil man finde et ”break” per case, men hvis det udelades får vi en funktionalitet som i figuren til venstre:</a:t>
            </a:r>
          </a:p>
        </p:txBody>
      </p:sp>
      <p:sp>
        <p:nvSpPr>
          <p:cNvPr id="2" name="TextBox 1">
            <a:extLst>
              <a:ext uri="{FF2B5EF4-FFF2-40B4-BE49-F238E27FC236}">
                <a16:creationId xmlns:a16="http://schemas.microsoft.com/office/drawing/2014/main" id="{3E0BF364-0B9F-3657-2BCC-FB4688705A94}"/>
              </a:ext>
            </a:extLst>
          </p:cNvPr>
          <p:cNvSpPr txBox="1"/>
          <p:nvPr/>
        </p:nvSpPr>
        <p:spPr>
          <a:xfrm>
            <a:off x="7495673" y="1204185"/>
            <a:ext cx="3635623" cy="4555093"/>
          </a:xfrm>
          <a:prstGeom prst="rect">
            <a:avLst/>
          </a:prstGeom>
          <a:solidFill>
            <a:schemeClr val="bg1">
              <a:lumMod val="95000"/>
            </a:schemeClr>
          </a:solidFill>
        </p:spPr>
        <p:txBody>
          <a:bodyPr wrap="square">
            <a:spAutoFit/>
          </a:bodyPr>
          <a:lstStyle/>
          <a:p>
            <a:r>
              <a:rPr lang="en-US" sz="1000" b="0" dirty="0">
                <a:solidFill>
                  <a:srgbClr val="859900"/>
                </a:solidFill>
                <a:effectLst/>
                <a:latin typeface="Consolas" panose="020B0609020204030204" pitchFamily="49" charset="0"/>
              </a:rPr>
              <a:t>#include</a:t>
            </a:r>
            <a:r>
              <a:rPr lang="en-US" sz="1000" b="0" dirty="0">
                <a:solidFill>
                  <a:srgbClr val="B58900"/>
                </a:solidFill>
                <a:effectLst/>
                <a:latin typeface="Consolas" panose="020B0609020204030204" pitchFamily="49" charset="0"/>
              </a:rPr>
              <a:t> </a:t>
            </a:r>
            <a:r>
              <a:rPr lang="en-US" sz="1000" b="0" dirty="0">
                <a:solidFill>
                  <a:srgbClr val="2AA198"/>
                </a:solidFill>
                <a:effectLst/>
                <a:latin typeface="Consolas" panose="020B0609020204030204" pitchFamily="49" charset="0"/>
              </a:rPr>
              <a:t>&lt;</a:t>
            </a:r>
            <a:r>
              <a:rPr lang="en-US" sz="1000" b="0" dirty="0" err="1">
                <a:solidFill>
                  <a:srgbClr val="2AA198"/>
                </a:solidFill>
                <a:effectLst/>
                <a:latin typeface="Consolas" panose="020B0609020204030204" pitchFamily="49" charset="0"/>
              </a:rPr>
              <a:t>stdio.h</a:t>
            </a:r>
            <a:r>
              <a:rPr lang="en-US" sz="1000" b="0" dirty="0">
                <a:solidFill>
                  <a:srgbClr val="2AA198"/>
                </a:solidFill>
                <a:effectLst/>
                <a:latin typeface="Consolas" panose="020B0609020204030204" pitchFamily="49" charset="0"/>
              </a:rPr>
              <a:t>&gt;</a:t>
            </a:r>
            <a:endParaRPr lang="en-US" sz="1000" b="0" dirty="0">
              <a:solidFill>
                <a:srgbClr val="657B83"/>
              </a:solidFill>
              <a:effectLst/>
              <a:latin typeface="Consolas" panose="020B0609020204030204" pitchFamily="49" charset="0"/>
            </a:endParaRPr>
          </a:p>
          <a:p>
            <a:r>
              <a:rPr lang="en-US" sz="1000" b="0" dirty="0">
                <a:solidFill>
                  <a:srgbClr val="657B83"/>
                </a:solidFill>
                <a:effectLst/>
                <a:latin typeface="Consolas" panose="020B0609020204030204" pitchFamily="49" charset="0"/>
              </a:rPr>
              <a:t> </a:t>
            </a:r>
          </a:p>
          <a:p>
            <a:r>
              <a:rPr lang="en-US" sz="1000" b="1" dirty="0">
                <a:solidFill>
                  <a:srgbClr val="586E75"/>
                </a:solidFill>
                <a:effectLst/>
                <a:latin typeface="Consolas" panose="020B0609020204030204" pitchFamily="49" charset="0"/>
              </a:rPr>
              <a:t>int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main</a:t>
            </a:r>
            <a:r>
              <a:rPr lang="en-US" sz="1000" b="0" dirty="0">
                <a:solidFill>
                  <a:srgbClr val="657B83"/>
                </a:solidFill>
                <a:effectLst/>
                <a:latin typeface="Consolas" panose="020B0609020204030204" pitchFamily="49" charset="0"/>
              </a:rPr>
              <a:t> () {</a:t>
            </a:r>
          </a:p>
          <a:p>
            <a:br>
              <a:rPr lang="en-US" sz="1000" b="0" dirty="0">
                <a:solidFill>
                  <a:srgbClr val="657B83"/>
                </a:solidFill>
                <a:effectLst/>
                <a:latin typeface="Consolas" panose="020B0609020204030204" pitchFamily="49" charset="0"/>
              </a:rPr>
            </a:br>
            <a:r>
              <a:rPr lang="en-US" sz="1000" b="0" i="1" dirty="0">
                <a:solidFill>
                  <a:srgbClr val="93A1A1"/>
                </a:solidFill>
                <a:effectLst/>
                <a:latin typeface="Consolas" panose="020B0609020204030204" pitchFamily="49" charset="0"/>
              </a:rPr>
              <a:t>   /* local variable definition */</a:t>
            </a:r>
            <a:endParaRPr lang="en-US" sz="1000" b="0" dirty="0">
              <a:solidFill>
                <a:srgbClr val="657B83"/>
              </a:solidFill>
              <a:effectLst/>
              <a:latin typeface="Consolas" panose="020B0609020204030204" pitchFamily="49" charset="0"/>
            </a:endParaRPr>
          </a:p>
          <a:p>
            <a:r>
              <a:rPr lang="en-US" sz="1000" b="0" dirty="0">
                <a:solidFill>
                  <a:srgbClr val="657B83"/>
                </a:solidFill>
                <a:effectLst/>
                <a:latin typeface="Consolas" panose="020B0609020204030204" pitchFamily="49" charset="0"/>
              </a:rPr>
              <a:t>   </a:t>
            </a:r>
            <a:r>
              <a:rPr lang="en-US" sz="1000" b="1" dirty="0">
                <a:solidFill>
                  <a:srgbClr val="586E75"/>
                </a:solidFill>
                <a:effectLst/>
                <a:latin typeface="Consolas" panose="020B0609020204030204" pitchFamily="49" charset="0"/>
              </a:rPr>
              <a:t>char</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'B'</a:t>
            </a:r>
            <a:r>
              <a:rPr lang="en-US" sz="1000" b="0" dirty="0">
                <a:solidFill>
                  <a:srgbClr val="657B83"/>
                </a:solidFill>
                <a:effectLst/>
                <a:latin typeface="Consolas" panose="020B0609020204030204" pitchFamily="49" charset="0"/>
              </a:rPr>
              <a:t>;</a:t>
            </a:r>
          </a:p>
          <a:p>
            <a:br>
              <a:rPr lang="en-US" sz="1000" b="0" dirty="0">
                <a:solidFill>
                  <a:srgbClr val="657B83"/>
                </a:solidFill>
                <a:effectLst/>
                <a:latin typeface="Consolas" panose="020B0609020204030204" pitchFamily="49" charset="0"/>
              </a:rPr>
            </a:b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switch</a:t>
            </a:r>
            <a:r>
              <a:rPr lang="en-US" sz="1000" b="0" dirty="0">
                <a:solidFill>
                  <a:srgbClr val="657B83"/>
                </a:solidFill>
                <a:effectLst/>
                <a:latin typeface="Consolas" panose="020B0609020204030204" pitchFamily="49" charset="0"/>
              </a:rPr>
              <a:t>(</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'A'</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"Excellent!</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'B'</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'C'</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"Well done</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'D'</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"You passed</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case</a:t>
            </a:r>
            <a:r>
              <a:rPr lang="en-US" sz="1000" b="0" dirty="0">
                <a:solidFill>
                  <a:srgbClr val="657B83"/>
                </a:solidFill>
                <a:effectLst/>
                <a:latin typeface="Consolas" panose="020B0609020204030204" pitchFamily="49" charset="0"/>
              </a:rPr>
              <a:t> </a:t>
            </a:r>
            <a:r>
              <a:rPr lang="en-US" sz="1000" b="0" dirty="0">
                <a:solidFill>
                  <a:srgbClr val="2AA198"/>
                </a:solidFill>
                <a:effectLst/>
                <a:latin typeface="Consolas" panose="020B0609020204030204" pitchFamily="49" charset="0"/>
              </a:rPr>
              <a:t>'F'</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"Better try again</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break</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default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"Invalid grade</a:t>
            </a:r>
            <a:r>
              <a:rPr lang="en-US" sz="1000" b="0" dirty="0">
                <a:solidFill>
                  <a:srgbClr val="CB4B16"/>
                </a:solidFill>
                <a:effectLst/>
                <a:latin typeface="Consolas" panose="020B0609020204030204" pitchFamily="49" charset="0"/>
              </a:rPr>
              <a:t>\n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printf</a:t>
            </a:r>
            <a:r>
              <a:rPr lang="en-US" sz="1000" b="0" dirty="0">
                <a:solidFill>
                  <a:srgbClr val="657B83"/>
                </a:solidFill>
                <a:effectLst/>
                <a:latin typeface="Consolas" panose="020B0609020204030204" pitchFamily="49" charset="0"/>
              </a:rPr>
              <a:t>(</a:t>
            </a:r>
            <a:r>
              <a:rPr lang="en-US" sz="1000" b="0" dirty="0">
                <a:solidFill>
                  <a:srgbClr val="2AA198"/>
                </a:solidFill>
                <a:effectLst/>
                <a:latin typeface="Consolas" panose="020B0609020204030204" pitchFamily="49" charset="0"/>
              </a:rPr>
              <a:t>"Your grade is  </a:t>
            </a:r>
            <a:r>
              <a:rPr lang="en-US" sz="1000" b="0" dirty="0">
                <a:solidFill>
                  <a:srgbClr val="CB4B16"/>
                </a:solidFill>
                <a:effectLst/>
                <a:latin typeface="Consolas" panose="020B0609020204030204" pitchFamily="49" charset="0"/>
              </a:rPr>
              <a:t>%c\n</a:t>
            </a:r>
            <a:r>
              <a:rPr lang="en-US" sz="1000" b="0" dirty="0">
                <a:solidFill>
                  <a:srgbClr val="2AA198"/>
                </a:solidFill>
                <a:effectLst/>
                <a:latin typeface="Consolas" panose="020B0609020204030204" pitchFamily="49" charset="0"/>
              </a:rPr>
              <a: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grade</a:t>
            </a:r>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p>
          <a:p>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return</a:t>
            </a:r>
            <a:r>
              <a:rPr lang="en-US" sz="1000" b="0" dirty="0">
                <a:solidFill>
                  <a:srgbClr val="657B83"/>
                </a:solidFill>
                <a:effectLst/>
                <a:latin typeface="Consolas" panose="020B0609020204030204" pitchFamily="49" charset="0"/>
              </a:rPr>
              <a:t> </a:t>
            </a:r>
            <a:r>
              <a:rPr lang="en-US" sz="1000" b="0" dirty="0">
                <a:solidFill>
                  <a:srgbClr val="D33682"/>
                </a:solidFill>
                <a:effectLst/>
                <a:latin typeface="Consolas" panose="020B0609020204030204" pitchFamily="49" charset="0"/>
              </a:rPr>
              <a:t>0</a:t>
            </a:r>
            <a:r>
              <a:rPr lang="en-US" sz="1000" b="0" dirty="0">
                <a:solidFill>
                  <a:srgbClr val="657B83"/>
                </a:solidFill>
                <a:effectLst/>
                <a:latin typeface="Consolas" panose="020B0609020204030204" pitchFamily="49" charset="0"/>
              </a:rPr>
              <a:t>;</a:t>
            </a:r>
          </a:p>
          <a:p>
            <a:r>
              <a:rPr lang="en-US" sz="10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344905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C329003-ED78-4B0A-BBC9-3ED86BD06D52}"/>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el 3">
            <a:extLst>
              <a:ext uri="{FF2B5EF4-FFF2-40B4-BE49-F238E27FC236}">
                <a16:creationId xmlns:a16="http://schemas.microsoft.com/office/drawing/2014/main" id="{09B6F5DB-6805-41EB-BF97-8AAEEA6095E0}"/>
              </a:ext>
            </a:extLst>
          </p:cNvPr>
          <p:cNvSpPr>
            <a:spLocks noGrp="1"/>
          </p:cNvSpPr>
          <p:nvPr>
            <p:ph type="title"/>
          </p:nvPr>
        </p:nvSpPr>
        <p:spPr/>
        <p:txBody>
          <a:bodyPr/>
          <a:lstStyle/>
          <a:p>
            <a:r>
              <a:rPr lang="da-DK" dirty="0"/>
              <a:t>break</a:t>
            </a:r>
            <a:endParaRPr lang="en-US" dirty="0"/>
          </a:p>
        </p:txBody>
      </p:sp>
      <p:sp>
        <p:nvSpPr>
          <p:cNvPr id="5" name="Pladsholder til tekst 4">
            <a:extLst>
              <a:ext uri="{FF2B5EF4-FFF2-40B4-BE49-F238E27FC236}">
                <a16:creationId xmlns:a16="http://schemas.microsoft.com/office/drawing/2014/main" id="{62D2424B-64A1-4F2D-A410-3DB5183EDF07}"/>
              </a:ext>
            </a:extLst>
          </p:cNvPr>
          <p:cNvSpPr>
            <a:spLocks noGrp="1"/>
          </p:cNvSpPr>
          <p:nvPr>
            <p:ph type="body" sz="quarter" idx="12"/>
          </p:nvPr>
        </p:nvSpPr>
        <p:spPr>
          <a:xfrm>
            <a:off x="587375" y="2143359"/>
            <a:ext cx="5421918" cy="3752115"/>
          </a:xfrm>
        </p:spPr>
        <p:txBody>
          <a:bodyPr>
            <a:normAutofit/>
          </a:bodyPr>
          <a:lstStyle/>
          <a:p>
            <a:pPr marL="0" indent="0">
              <a:buNone/>
            </a:pPr>
            <a:r>
              <a:rPr lang="da-DK" dirty="0"/>
              <a:t>Break i C-programmering har følgende to anvendelser -</a:t>
            </a:r>
          </a:p>
          <a:p>
            <a:r>
              <a:rPr lang="da-DK" dirty="0"/>
              <a:t>Når der opstår en break-erklæring inde i en løkke, afsluttes løkken straks, og programstyringen genoptages ved den næste sætning efter løkken. </a:t>
            </a:r>
          </a:p>
          <a:p>
            <a:r>
              <a:rPr lang="da-DK" dirty="0"/>
              <a:t>En break-erklæring kan bruges til at afslutte en switch-case struktur.</a:t>
            </a:r>
          </a:p>
          <a:p>
            <a:pPr marL="0" indent="0">
              <a:buNone/>
            </a:pPr>
            <a:endParaRPr lang="da-DK" dirty="0"/>
          </a:p>
        </p:txBody>
      </p:sp>
      <p:pic>
        <p:nvPicPr>
          <p:cNvPr id="7" name="Billede 6">
            <a:extLst>
              <a:ext uri="{FF2B5EF4-FFF2-40B4-BE49-F238E27FC236}">
                <a16:creationId xmlns:a16="http://schemas.microsoft.com/office/drawing/2014/main" id="{45DB6988-C1FA-4FDE-9AA0-058CF4767111}"/>
              </a:ext>
            </a:extLst>
          </p:cNvPr>
          <p:cNvPicPr>
            <a:picLocks noChangeAspect="1"/>
          </p:cNvPicPr>
          <p:nvPr/>
        </p:nvPicPr>
        <p:blipFill>
          <a:blip r:embed="rId2"/>
          <a:stretch>
            <a:fillRect/>
          </a:stretch>
        </p:blipFill>
        <p:spPr>
          <a:xfrm>
            <a:off x="6182708" y="75414"/>
            <a:ext cx="5915025" cy="5419725"/>
          </a:xfrm>
          <a:prstGeom prst="rect">
            <a:avLst/>
          </a:prstGeom>
        </p:spPr>
      </p:pic>
      <p:pic>
        <p:nvPicPr>
          <p:cNvPr id="9" name="Billede 8">
            <a:extLst>
              <a:ext uri="{FF2B5EF4-FFF2-40B4-BE49-F238E27FC236}">
                <a16:creationId xmlns:a16="http://schemas.microsoft.com/office/drawing/2014/main" id="{CA066B97-1933-457A-B99B-A204533AAA59}"/>
              </a:ext>
            </a:extLst>
          </p:cNvPr>
          <p:cNvPicPr>
            <a:picLocks noChangeAspect="1"/>
          </p:cNvPicPr>
          <p:nvPr/>
        </p:nvPicPr>
        <p:blipFill>
          <a:blip r:embed="rId3"/>
          <a:stretch>
            <a:fillRect/>
          </a:stretch>
        </p:blipFill>
        <p:spPr>
          <a:xfrm>
            <a:off x="4610100" y="0"/>
            <a:ext cx="1666875" cy="1857375"/>
          </a:xfrm>
          <a:prstGeom prst="rect">
            <a:avLst/>
          </a:prstGeom>
        </p:spPr>
      </p:pic>
      <p:pic>
        <p:nvPicPr>
          <p:cNvPr id="13" name="Billede 12">
            <a:extLst>
              <a:ext uri="{FF2B5EF4-FFF2-40B4-BE49-F238E27FC236}">
                <a16:creationId xmlns:a16="http://schemas.microsoft.com/office/drawing/2014/main" id="{5287C69E-756B-4C3E-B718-05A58F0BF6ED}"/>
              </a:ext>
            </a:extLst>
          </p:cNvPr>
          <p:cNvPicPr>
            <a:picLocks noChangeAspect="1"/>
          </p:cNvPicPr>
          <p:nvPr/>
        </p:nvPicPr>
        <p:blipFill>
          <a:blip r:embed="rId4"/>
          <a:stretch>
            <a:fillRect/>
          </a:stretch>
        </p:blipFill>
        <p:spPr>
          <a:xfrm>
            <a:off x="511873" y="1333500"/>
            <a:ext cx="962025" cy="523875"/>
          </a:xfrm>
          <a:prstGeom prst="rect">
            <a:avLst/>
          </a:prstGeom>
        </p:spPr>
      </p:pic>
    </p:spTree>
    <p:extLst>
      <p:ext uri="{BB962C8B-B14F-4D97-AF65-F5344CB8AC3E}">
        <p14:creationId xmlns:p14="http://schemas.microsoft.com/office/powerpoint/2010/main" val="220574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ladsholder til billede 6">
            <a:extLst>
              <a:ext uri="{FF2B5EF4-FFF2-40B4-BE49-F238E27FC236}">
                <a16:creationId xmlns:a16="http://schemas.microsoft.com/office/drawing/2014/main" id="{99531FFC-F5E0-4B7B-A2F7-29D6D1D534F0}"/>
              </a:ext>
            </a:extLst>
          </p:cNvPr>
          <p:cNvPicPr>
            <a:picLocks noGrp="1" noChangeAspect="1"/>
          </p:cNvPicPr>
          <p:nvPr>
            <p:ph type="pic" sz="quarter" idx="11"/>
          </p:nvPr>
        </p:nvPicPr>
        <p:blipFill rotWithShape="1">
          <a:blip r:embed="rId2"/>
          <a:srcRect t="1323" b="1323"/>
          <a:stretch/>
        </p:blipFill>
        <p:spPr>
          <a:xfrm>
            <a:off x="7563490" y="131041"/>
            <a:ext cx="4535002" cy="6543136"/>
          </a:xfrm>
        </p:spPr>
      </p:pic>
      <p:sp>
        <p:nvSpPr>
          <p:cNvPr id="4" name="Titel 3">
            <a:extLst>
              <a:ext uri="{FF2B5EF4-FFF2-40B4-BE49-F238E27FC236}">
                <a16:creationId xmlns:a16="http://schemas.microsoft.com/office/drawing/2014/main" id="{74CB061B-51B8-434D-970C-FE4ED7777053}"/>
              </a:ext>
            </a:extLst>
          </p:cNvPr>
          <p:cNvSpPr>
            <a:spLocks noGrp="1"/>
          </p:cNvSpPr>
          <p:nvPr>
            <p:ph type="title"/>
          </p:nvPr>
        </p:nvSpPr>
        <p:spPr/>
        <p:txBody>
          <a:bodyPr/>
          <a:lstStyle/>
          <a:p>
            <a:r>
              <a:rPr lang="en-US" dirty="0"/>
              <a:t>continue</a:t>
            </a:r>
          </a:p>
        </p:txBody>
      </p:sp>
      <p:sp>
        <p:nvSpPr>
          <p:cNvPr id="5" name="Pladsholder til tekst 4">
            <a:extLst>
              <a:ext uri="{FF2B5EF4-FFF2-40B4-BE49-F238E27FC236}">
                <a16:creationId xmlns:a16="http://schemas.microsoft.com/office/drawing/2014/main" id="{7781AAC8-D5DC-4540-9FC3-98B52FB144DB}"/>
              </a:ext>
            </a:extLst>
          </p:cNvPr>
          <p:cNvSpPr>
            <a:spLocks noGrp="1"/>
          </p:cNvSpPr>
          <p:nvPr>
            <p:ph type="body" sz="quarter" idx="12"/>
          </p:nvPr>
        </p:nvSpPr>
        <p:spPr/>
        <p:txBody>
          <a:bodyPr/>
          <a:lstStyle/>
          <a:p>
            <a:pPr marL="0" indent="0">
              <a:buNone/>
            </a:pPr>
            <a:r>
              <a:rPr lang="en-US" i="1" dirty="0"/>
              <a:t>Continue</a:t>
            </a:r>
            <a:r>
              <a:rPr lang="da-DK" dirty="0"/>
              <a:t> i C-programmering fungerer lidt som </a:t>
            </a:r>
            <a:r>
              <a:rPr lang="da-DK" i="1" dirty="0"/>
              <a:t>break</a:t>
            </a:r>
            <a:r>
              <a:rPr lang="da-DK" dirty="0"/>
              <a:t>. I stedet for at tvinge </a:t>
            </a:r>
            <a:r>
              <a:rPr lang="da-DK" dirty="0" err="1"/>
              <a:t>terminering</a:t>
            </a:r>
            <a:r>
              <a:rPr lang="da-DK" dirty="0"/>
              <a:t>, tvinger det den næste iteration af løkken til at finde sted, hvorved man springer over en hvilken som helst kode derimellem.</a:t>
            </a:r>
          </a:p>
          <a:p>
            <a:endParaRPr lang="da-DK" dirty="0"/>
          </a:p>
          <a:p>
            <a:pPr marL="0" indent="0">
              <a:buNone/>
            </a:pPr>
            <a:r>
              <a:rPr lang="da-DK" dirty="0"/>
              <a:t>For for-loop betyder </a:t>
            </a:r>
            <a:r>
              <a:rPr lang="en-US" i="1" dirty="0"/>
              <a:t>continue</a:t>
            </a:r>
            <a:r>
              <a:rPr lang="da-DK" dirty="0"/>
              <a:t>, at de betingede test- og forøgelsesdele af løkken udføres. I </a:t>
            </a:r>
            <a:r>
              <a:rPr lang="da-DK" i="1" dirty="0" err="1"/>
              <a:t>while</a:t>
            </a:r>
            <a:r>
              <a:rPr lang="da-DK" dirty="0"/>
              <a:t> og </a:t>
            </a:r>
            <a:r>
              <a:rPr lang="da-DK" i="1" dirty="0"/>
              <a:t>do .. </a:t>
            </a:r>
            <a:r>
              <a:rPr lang="da-DK" i="1" dirty="0" err="1"/>
              <a:t>while</a:t>
            </a:r>
            <a:r>
              <a:rPr lang="da-DK" i="1" dirty="0"/>
              <a:t> </a:t>
            </a:r>
            <a:r>
              <a:rPr lang="da-DK" dirty="0"/>
              <a:t>vil et </a:t>
            </a:r>
            <a:r>
              <a:rPr lang="en-US" i="1" dirty="0"/>
              <a:t>continue</a:t>
            </a:r>
            <a:r>
              <a:rPr lang="da-DK" dirty="0"/>
              <a:t> udsagn få programkontrollen til at gå til de betingede test.</a:t>
            </a:r>
            <a:endParaRPr lang="en-US" dirty="0"/>
          </a:p>
        </p:txBody>
      </p:sp>
      <p:pic>
        <p:nvPicPr>
          <p:cNvPr id="9" name="Billede 8">
            <a:extLst>
              <a:ext uri="{FF2B5EF4-FFF2-40B4-BE49-F238E27FC236}">
                <a16:creationId xmlns:a16="http://schemas.microsoft.com/office/drawing/2014/main" id="{2BE25DA0-EF94-49A2-A706-86358B30B155}"/>
              </a:ext>
            </a:extLst>
          </p:cNvPr>
          <p:cNvPicPr>
            <a:picLocks noChangeAspect="1"/>
          </p:cNvPicPr>
          <p:nvPr/>
        </p:nvPicPr>
        <p:blipFill>
          <a:blip r:embed="rId3"/>
          <a:stretch>
            <a:fillRect/>
          </a:stretch>
        </p:blipFill>
        <p:spPr>
          <a:xfrm>
            <a:off x="5867817" y="65053"/>
            <a:ext cx="1685925" cy="2466975"/>
          </a:xfrm>
          <a:prstGeom prst="rect">
            <a:avLst/>
          </a:prstGeom>
        </p:spPr>
      </p:pic>
      <p:pic>
        <p:nvPicPr>
          <p:cNvPr id="11" name="Billede 10">
            <a:extLst>
              <a:ext uri="{FF2B5EF4-FFF2-40B4-BE49-F238E27FC236}">
                <a16:creationId xmlns:a16="http://schemas.microsoft.com/office/drawing/2014/main" id="{B4447589-34D3-4509-A073-204DDD193935}"/>
              </a:ext>
            </a:extLst>
          </p:cNvPr>
          <p:cNvPicPr>
            <a:picLocks noChangeAspect="1"/>
          </p:cNvPicPr>
          <p:nvPr/>
        </p:nvPicPr>
        <p:blipFill>
          <a:blip r:embed="rId4"/>
          <a:stretch>
            <a:fillRect/>
          </a:stretch>
        </p:blipFill>
        <p:spPr>
          <a:xfrm>
            <a:off x="466593" y="1298540"/>
            <a:ext cx="1343025" cy="581025"/>
          </a:xfrm>
          <a:prstGeom prst="rect">
            <a:avLst/>
          </a:prstGeom>
        </p:spPr>
      </p:pic>
      <p:sp>
        <p:nvSpPr>
          <p:cNvPr id="3" name="Kombinationstegning: figur 2">
            <a:extLst>
              <a:ext uri="{FF2B5EF4-FFF2-40B4-BE49-F238E27FC236}">
                <a16:creationId xmlns:a16="http://schemas.microsoft.com/office/drawing/2014/main" id="{163D7F74-9A70-49EC-AEE8-9A85FFBF6BA2}"/>
              </a:ext>
            </a:extLst>
          </p:cNvPr>
          <p:cNvSpPr/>
          <p:nvPr/>
        </p:nvSpPr>
        <p:spPr>
          <a:xfrm>
            <a:off x="7117801" y="3929122"/>
            <a:ext cx="2161807" cy="1573181"/>
          </a:xfrm>
          <a:custGeom>
            <a:avLst/>
            <a:gdLst>
              <a:gd name="connsiteX0" fmla="*/ 1635581 w 2303490"/>
              <a:gd name="connsiteY0" fmla="*/ 12242 h 1562747"/>
              <a:gd name="connsiteX1" fmla="*/ 705278 w 2303490"/>
              <a:gd name="connsiteY1" fmla="*/ 12242 h 1562747"/>
              <a:gd name="connsiteX2" fmla="*/ 275908 w 2303490"/>
              <a:gd name="connsiteY2" fmla="*/ 139463 h 1562747"/>
              <a:gd name="connsiteX3" fmla="*/ 53271 w 2303490"/>
              <a:gd name="connsiteY3" fmla="*/ 473418 h 1562747"/>
              <a:gd name="connsiteX4" fmla="*/ 61222 w 2303490"/>
              <a:gd name="connsiteY4" fmla="*/ 998204 h 1562747"/>
              <a:gd name="connsiteX5" fmla="*/ 721181 w 2303490"/>
              <a:gd name="connsiteY5" fmla="*/ 1363964 h 1562747"/>
              <a:gd name="connsiteX6" fmla="*/ 1675337 w 2303490"/>
              <a:gd name="connsiteY6" fmla="*/ 1387818 h 1562747"/>
              <a:gd name="connsiteX7" fmla="*/ 2144464 w 2303490"/>
              <a:gd name="connsiteY7" fmla="*/ 1387818 h 1562747"/>
              <a:gd name="connsiteX8" fmla="*/ 2303490 w 2303490"/>
              <a:gd name="connsiteY8" fmla="*/ 1562747 h 1562747"/>
              <a:gd name="connsiteX9" fmla="*/ 2303490 w 2303490"/>
              <a:gd name="connsiteY9" fmla="*/ 1562747 h 1562747"/>
              <a:gd name="connsiteX0" fmla="*/ 1635581 w 2303490"/>
              <a:gd name="connsiteY0" fmla="*/ 12242 h 1562747"/>
              <a:gd name="connsiteX1" fmla="*/ 705278 w 2303490"/>
              <a:gd name="connsiteY1" fmla="*/ 12242 h 1562747"/>
              <a:gd name="connsiteX2" fmla="*/ 275908 w 2303490"/>
              <a:gd name="connsiteY2" fmla="*/ 139463 h 1562747"/>
              <a:gd name="connsiteX3" fmla="*/ 53271 w 2303490"/>
              <a:gd name="connsiteY3" fmla="*/ 560882 h 1562747"/>
              <a:gd name="connsiteX4" fmla="*/ 61222 w 2303490"/>
              <a:gd name="connsiteY4" fmla="*/ 998204 h 1562747"/>
              <a:gd name="connsiteX5" fmla="*/ 721181 w 2303490"/>
              <a:gd name="connsiteY5" fmla="*/ 1363964 h 1562747"/>
              <a:gd name="connsiteX6" fmla="*/ 1675337 w 2303490"/>
              <a:gd name="connsiteY6" fmla="*/ 1387818 h 1562747"/>
              <a:gd name="connsiteX7" fmla="*/ 2144464 w 2303490"/>
              <a:gd name="connsiteY7" fmla="*/ 1387818 h 1562747"/>
              <a:gd name="connsiteX8" fmla="*/ 2303490 w 2303490"/>
              <a:gd name="connsiteY8" fmla="*/ 1562747 h 1562747"/>
              <a:gd name="connsiteX9" fmla="*/ 2303490 w 2303490"/>
              <a:gd name="connsiteY9" fmla="*/ 1562747 h 1562747"/>
              <a:gd name="connsiteX0" fmla="*/ 1591692 w 2259601"/>
              <a:gd name="connsiteY0" fmla="*/ 12242 h 1562747"/>
              <a:gd name="connsiteX1" fmla="*/ 661389 w 2259601"/>
              <a:gd name="connsiteY1" fmla="*/ 12242 h 1562747"/>
              <a:gd name="connsiteX2" fmla="*/ 232019 w 2259601"/>
              <a:gd name="connsiteY2" fmla="*/ 139463 h 1562747"/>
              <a:gd name="connsiteX3" fmla="*/ 17333 w 2259601"/>
              <a:gd name="connsiteY3" fmla="*/ 998204 h 1562747"/>
              <a:gd name="connsiteX4" fmla="*/ 677292 w 2259601"/>
              <a:gd name="connsiteY4" fmla="*/ 1363964 h 1562747"/>
              <a:gd name="connsiteX5" fmla="*/ 1631448 w 2259601"/>
              <a:gd name="connsiteY5" fmla="*/ 1387818 h 1562747"/>
              <a:gd name="connsiteX6" fmla="*/ 2100575 w 2259601"/>
              <a:gd name="connsiteY6" fmla="*/ 1387818 h 1562747"/>
              <a:gd name="connsiteX7" fmla="*/ 2259601 w 2259601"/>
              <a:gd name="connsiteY7" fmla="*/ 1562747 h 1562747"/>
              <a:gd name="connsiteX8" fmla="*/ 2259601 w 2259601"/>
              <a:gd name="connsiteY8" fmla="*/ 1562747 h 1562747"/>
              <a:gd name="connsiteX0" fmla="*/ 1429084 w 2096993"/>
              <a:gd name="connsiteY0" fmla="*/ 12242 h 1562747"/>
              <a:gd name="connsiteX1" fmla="*/ 498781 w 2096993"/>
              <a:gd name="connsiteY1" fmla="*/ 12242 h 1562747"/>
              <a:gd name="connsiteX2" fmla="*/ 69411 w 2096993"/>
              <a:gd name="connsiteY2" fmla="*/ 139463 h 1562747"/>
              <a:gd name="connsiteX3" fmla="*/ 45556 w 2096993"/>
              <a:gd name="connsiteY3" fmla="*/ 966399 h 1562747"/>
              <a:gd name="connsiteX4" fmla="*/ 514684 w 2096993"/>
              <a:gd name="connsiteY4" fmla="*/ 1363964 h 1562747"/>
              <a:gd name="connsiteX5" fmla="*/ 1468840 w 2096993"/>
              <a:gd name="connsiteY5" fmla="*/ 1387818 h 1562747"/>
              <a:gd name="connsiteX6" fmla="*/ 1937967 w 2096993"/>
              <a:gd name="connsiteY6" fmla="*/ 1387818 h 1562747"/>
              <a:gd name="connsiteX7" fmla="*/ 2096993 w 2096993"/>
              <a:gd name="connsiteY7" fmla="*/ 1562747 h 1562747"/>
              <a:gd name="connsiteX8" fmla="*/ 2096993 w 2096993"/>
              <a:gd name="connsiteY8" fmla="*/ 1562747 h 1562747"/>
              <a:gd name="connsiteX0" fmla="*/ 1455587 w 2123496"/>
              <a:gd name="connsiteY0" fmla="*/ 25512 h 1576017"/>
              <a:gd name="connsiteX1" fmla="*/ 525284 w 2123496"/>
              <a:gd name="connsiteY1" fmla="*/ 25512 h 1576017"/>
              <a:gd name="connsiteX2" fmla="*/ 48206 w 2123496"/>
              <a:gd name="connsiteY2" fmla="*/ 335613 h 1576017"/>
              <a:gd name="connsiteX3" fmla="*/ 72059 w 2123496"/>
              <a:gd name="connsiteY3" fmla="*/ 979669 h 1576017"/>
              <a:gd name="connsiteX4" fmla="*/ 541187 w 2123496"/>
              <a:gd name="connsiteY4" fmla="*/ 1377234 h 1576017"/>
              <a:gd name="connsiteX5" fmla="*/ 1495343 w 2123496"/>
              <a:gd name="connsiteY5" fmla="*/ 1401088 h 1576017"/>
              <a:gd name="connsiteX6" fmla="*/ 1964470 w 2123496"/>
              <a:gd name="connsiteY6" fmla="*/ 1401088 h 1576017"/>
              <a:gd name="connsiteX7" fmla="*/ 2123496 w 2123496"/>
              <a:gd name="connsiteY7" fmla="*/ 1576017 h 1576017"/>
              <a:gd name="connsiteX8" fmla="*/ 2123496 w 2123496"/>
              <a:gd name="connsiteY8" fmla="*/ 1576017 h 1576017"/>
              <a:gd name="connsiteX0" fmla="*/ 1486236 w 2154145"/>
              <a:gd name="connsiteY0" fmla="*/ 25512 h 1576017"/>
              <a:gd name="connsiteX1" fmla="*/ 555933 w 2154145"/>
              <a:gd name="connsiteY1" fmla="*/ 25512 h 1576017"/>
              <a:gd name="connsiteX2" fmla="*/ 78855 w 2154145"/>
              <a:gd name="connsiteY2" fmla="*/ 335613 h 1576017"/>
              <a:gd name="connsiteX3" fmla="*/ 102708 w 2154145"/>
              <a:gd name="connsiteY3" fmla="*/ 979669 h 1576017"/>
              <a:gd name="connsiteX4" fmla="*/ 571836 w 2154145"/>
              <a:gd name="connsiteY4" fmla="*/ 1377234 h 1576017"/>
              <a:gd name="connsiteX5" fmla="*/ 1525992 w 2154145"/>
              <a:gd name="connsiteY5" fmla="*/ 1401088 h 1576017"/>
              <a:gd name="connsiteX6" fmla="*/ 1995119 w 2154145"/>
              <a:gd name="connsiteY6" fmla="*/ 1401088 h 1576017"/>
              <a:gd name="connsiteX7" fmla="*/ 2154145 w 2154145"/>
              <a:gd name="connsiteY7" fmla="*/ 1576017 h 1576017"/>
              <a:gd name="connsiteX8" fmla="*/ 2154145 w 2154145"/>
              <a:gd name="connsiteY8" fmla="*/ 1576017 h 1576017"/>
              <a:gd name="connsiteX0" fmla="*/ 1468015 w 2135924"/>
              <a:gd name="connsiteY0" fmla="*/ 25512 h 1576017"/>
              <a:gd name="connsiteX1" fmla="*/ 537712 w 2135924"/>
              <a:gd name="connsiteY1" fmla="*/ 25512 h 1576017"/>
              <a:gd name="connsiteX2" fmla="*/ 60634 w 2135924"/>
              <a:gd name="connsiteY2" fmla="*/ 335613 h 1576017"/>
              <a:gd name="connsiteX3" fmla="*/ 60633 w 2135924"/>
              <a:gd name="connsiteY3" fmla="*/ 1130744 h 1576017"/>
              <a:gd name="connsiteX4" fmla="*/ 553615 w 2135924"/>
              <a:gd name="connsiteY4" fmla="*/ 1377234 h 1576017"/>
              <a:gd name="connsiteX5" fmla="*/ 1507771 w 2135924"/>
              <a:gd name="connsiteY5" fmla="*/ 1401088 h 1576017"/>
              <a:gd name="connsiteX6" fmla="*/ 1976898 w 2135924"/>
              <a:gd name="connsiteY6" fmla="*/ 1401088 h 1576017"/>
              <a:gd name="connsiteX7" fmla="*/ 2135924 w 2135924"/>
              <a:gd name="connsiteY7" fmla="*/ 1576017 h 1576017"/>
              <a:gd name="connsiteX8" fmla="*/ 2135924 w 2135924"/>
              <a:gd name="connsiteY8" fmla="*/ 1576017 h 1576017"/>
              <a:gd name="connsiteX0" fmla="*/ 1468015 w 2151396"/>
              <a:gd name="connsiteY0" fmla="*/ 25512 h 1576017"/>
              <a:gd name="connsiteX1" fmla="*/ 537712 w 2151396"/>
              <a:gd name="connsiteY1" fmla="*/ 25512 h 1576017"/>
              <a:gd name="connsiteX2" fmla="*/ 60634 w 2151396"/>
              <a:gd name="connsiteY2" fmla="*/ 335613 h 1576017"/>
              <a:gd name="connsiteX3" fmla="*/ 60633 w 2151396"/>
              <a:gd name="connsiteY3" fmla="*/ 1130744 h 1576017"/>
              <a:gd name="connsiteX4" fmla="*/ 553615 w 2151396"/>
              <a:gd name="connsiteY4" fmla="*/ 1377234 h 1576017"/>
              <a:gd name="connsiteX5" fmla="*/ 1507771 w 2151396"/>
              <a:gd name="connsiteY5" fmla="*/ 1401088 h 1576017"/>
              <a:gd name="connsiteX6" fmla="*/ 1976898 w 2151396"/>
              <a:gd name="connsiteY6" fmla="*/ 1401088 h 1576017"/>
              <a:gd name="connsiteX7" fmla="*/ 2135924 w 2151396"/>
              <a:gd name="connsiteY7" fmla="*/ 1576017 h 1576017"/>
              <a:gd name="connsiteX8" fmla="*/ 2135924 w 2151396"/>
              <a:gd name="connsiteY8" fmla="*/ 1576017 h 1576017"/>
              <a:gd name="connsiteX0" fmla="*/ 1468015 w 2151396"/>
              <a:gd name="connsiteY0" fmla="*/ 25512 h 1576017"/>
              <a:gd name="connsiteX1" fmla="*/ 537712 w 2151396"/>
              <a:gd name="connsiteY1" fmla="*/ 25512 h 1576017"/>
              <a:gd name="connsiteX2" fmla="*/ 60634 w 2151396"/>
              <a:gd name="connsiteY2" fmla="*/ 335613 h 1576017"/>
              <a:gd name="connsiteX3" fmla="*/ 60633 w 2151396"/>
              <a:gd name="connsiteY3" fmla="*/ 1130744 h 1576017"/>
              <a:gd name="connsiteX4" fmla="*/ 553615 w 2151396"/>
              <a:gd name="connsiteY4" fmla="*/ 1377234 h 1576017"/>
              <a:gd name="connsiteX5" fmla="*/ 1976898 w 2151396"/>
              <a:gd name="connsiteY5" fmla="*/ 1401088 h 1576017"/>
              <a:gd name="connsiteX6" fmla="*/ 2135924 w 2151396"/>
              <a:gd name="connsiteY6" fmla="*/ 1576017 h 1576017"/>
              <a:gd name="connsiteX7" fmla="*/ 2135924 w 2151396"/>
              <a:gd name="connsiteY7" fmla="*/ 1576017 h 1576017"/>
              <a:gd name="connsiteX0" fmla="*/ 1468015 w 2253750"/>
              <a:gd name="connsiteY0" fmla="*/ 25512 h 1576017"/>
              <a:gd name="connsiteX1" fmla="*/ 537712 w 2253750"/>
              <a:gd name="connsiteY1" fmla="*/ 25512 h 1576017"/>
              <a:gd name="connsiteX2" fmla="*/ 60634 w 2253750"/>
              <a:gd name="connsiteY2" fmla="*/ 335613 h 1576017"/>
              <a:gd name="connsiteX3" fmla="*/ 60633 w 2253750"/>
              <a:gd name="connsiteY3" fmla="*/ 1130744 h 1576017"/>
              <a:gd name="connsiteX4" fmla="*/ 553615 w 2253750"/>
              <a:gd name="connsiteY4" fmla="*/ 1377234 h 1576017"/>
              <a:gd name="connsiteX5" fmla="*/ 1976898 w 2253750"/>
              <a:gd name="connsiteY5" fmla="*/ 1401088 h 1576017"/>
              <a:gd name="connsiteX6" fmla="*/ 2135924 w 2253750"/>
              <a:gd name="connsiteY6" fmla="*/ 1576017 h 1576017"/>
              <a:gd name="connsiteX7" fmla="*/ 2135924 w 2253750"/>
              <a:gd name="connsiteY7" fmla="*/ 1576017 h 1576017"/>
              <a:gd name="connsiteX0" fmla="*/ 1468015 w 2136361"/>
              <a:gd name="connsiteY0" fmla="*/ 25512 h 1576017"/>
              <a:gd name="connsiteX1" fmla="*/ 537712 w 2136361"/>
              <a:gd name="connsiteY1" fmla="*/ 25512 h 1576017"/>
              <a:gd name="connsiteX2" fmla="*/ 60634 w 2136361"/>
              <a:gd name="connsiteY2" fmla="*/ 335613 h 1576017"/>
              <a:gd name="connsiteX3" fmla="*/ 60633 w 2136361"/>
              <a:gd name="connsiteY3" fmla="*/ 1130744 h 1576017"/>
              <a:gd name="connsiteX4" fmla="*/ 553615 w 2136361"/>
              <a:gd name="connsiteY4" fmla="*/ 1377234 h 1576017"/>
              <a:gd name="connsiteX5" fmla="*/ 1658846 w 2136361"/>
              <a:gd name="connsiteY5" fmla="*/ 1353380 h 1576017"/>
              <a:gd name="connsiteX6" fmla="*/ 2135924 w 2136361"/>
              <a:gd name="connsiteY6" fmla="*/ 1576017 h 1576017"/>
              <a:gd name="connsiteX7" fmla="*/ 2135924 w 2136361"/>
              <a:gd name="connsiteY7" fmla="*/ 1576017 h 1576017"/>
              <a:gd name="connsiteX0" fmla="*/ 1468015 w 2136361"/>
              <a:gd name="connsiteY0" fmla="*/ 25512 h 1576017"/>
              <a:gd name="connsiteX1" fmla="*/ 537712 w 2136361"/>
              <a:gd name="connsiteY1" fmla="*/ 25512 h 1576017"/>
              <a:gd name="connsiteX2" fmla="*/ 60634 w 2136361"/>
              <a:gd name="connsiteY2" fmla="*/ 335613 h 1576017"/>
              <a:gd name="connsiteX3" fmla="*/ 60633 w 2136361"/>
              <a:gd name="connsiteY3" fmla="*/ 1130744 h 1576017"/>
              <a:gd name="connsiteX4" fmla="*/ 553615 w 2136361"/>
              <a:gd name="connsiteY4" fmla="*/ 1377234 h 1576017"/>
              <a:gd name="connsiteX5" fmla="*/ 1658846 w 2136361"/>
              <a:gd name="connsiteY5" fmla="*/ 1353380 h 1576017"/>
              <a:gd name="connsiteX6" fmla="*/ 2135924 w 2136361"/>
              <a:gd name="connsiteY6" fmla="*/ 1576017 h 1576017"/>
              <a:gd name="connsiteX7" fmla="*/ 2135924 w 2136361"/>
              <a:gd name="connsiteY7" fmla="*/ 1576017 h 1576017"/>
              <a:gd name="connsiteX0" fmla="*/ 1493461 w 2161807"/>
              <a:gd name="connsiteY0" fmla="*/ 25512 h 1576017"/>
              <a:gd name="connsiteX1" fmla="*/ 563158 w 2161807"/>
              <a:gd name="connsiteY1" fmla="*/ 25512 h 1576017"/>
              <a:gd name="connsiteX2" fmla="*/ 86080 w 2161807"/>
              <a:gd name="connsiteY2" fmla="*/ 335613 h 1576017"/>
              <a:gd name="connsiteX3" fmla="*/ 46323 w 2161807"/>
              <a:gd name="connsiteY3" fmla="*/ 995572 h 1576017"/>
              <a:gd name="connsiteX4" fmla="*/ 579061 w 2161807"/>
              <a:gd name="connsiteY4" fmla="*/ 1377234 h 1576017"/>
              <a:gd name="connsiteX5" fmla="*/ 1684292 w 2161807"/>
              <a:gd name="connsiteY5" fmla="*/ 1353380 h 1576017"/>
              <a:gd name="connsiteX6" fmla="*/ 2161370 w 2161807"/>
              <a:gd name="connsiteY6" fmla="*/ 1576017 h 1576017"/>
              <a:gd name="connsiteX7" fmla="*/ 2161370 w 2161807"/>
              <a:gd name="connsiteY7" fmla="*/ 1576017 h 1576017"/>
              <a:gd name="connsiteX0" fmla="*/ 1517315 w 2161807"/>
              <a:gd name="connsiteY0" fmla="*/ 30627 h 1573181"/>
              <a:gd name="connsiteX1" fmla="*/ 563158 w 2161807"/>
              <a:gd name="connsiteY1" fmla="*/ 22676 h 1573181"/>
              <a:gd name="connsiteX2" fmla="*/ 86080 w 2161807"/>
              <a:gd name="connsiteY2" fmla="*/ 332777 h 1573181"/>
              <a:gd name="connsiteX3" fmla="*/ 46323 w 2161807"/>
              <a:gd name="connsiteY3" fmla="*/ 992736 h 1573181"/>
              <a:gd name="connsiteX4" fmla="*/ 579061 w 2161807"/>
              <a:gd name="connsiteY4" fmla="*/ 1374398 h 1573181"/>
              <a:gd name="connsiteX5" fmla="*/ 1684292 w 2161807"/>
              <a:gd name="connsiteY5" fmla="*/ 1350544 h 1573181"/>
              <a:gd name="connsiteX6" fmla="*/ 2161370 w 2161807"/>
              <a:gd name="connsiteY6" fmla="*/ 1573181 h 1573181"/>
              <a:gd name="connsiteX7" fmla="*/ 2161370 w 2161807"/>
              <a:gd name="connsiteY7" fmla="*/ 1573181 h 15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807" h="1573181">
                <a:moveTo>
                  <a:pt x="1517315" y="30627"/>
                </a:moveTo>
                <a:cubicBezTo>
                  <a:pt x="1165469" y="20025"/>
                  <a:pt x="801697" y="-27682"/>
                  <a:pt x="563158" y="22676"/>
                </a:cubicBezTo>
                <a:cubicBezTo>
                  <a:pt x="324619" y="73034"/>
                  <a:pt x="172219" y="171100"/>
                  <a:pt x="86080" y="332777"/>
                </a:cubicBezTo>
                <a:cubicBezTo>
                  <a:pt x="-59" y="494454"/>
                  <a:pt x="-35840" y="819133"/>
                  <a:pt x="46323" y="992736"/>
                </a:cubicBezTo>
                <a:cubicBezTo>
                  <a:pt x="128486" y="1166339"/>
                  <a:pt x="306066" y="1314763"/>
                  <a:pt x="579061" y="1374398"/>
                </a:cubicBezTo>
                <a:cubicBezTo>
                  <a:pt x="852056" y="1434033"/>
                  <a:pt x="1174083" y="1285609"/>
                  <a:pt x="1684292" y="1350544"/>
                </a:cubicBezTo>
                <a:cubicBezTo>
                  <a:pt x="2194501" y="1415479"/>
                  <a:pt x="2161370" y="1573181"/>
                  <a:pt x="2161370" y="1573181"/>
                </a:cubicBezTo>
                <a:lnTo>
                  <a:pt x="2161370" y="1573181"/>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EFED68D-AA00-45D8-A134-EC1DD06BAD0B}"/>
              </a:ext>
            </a:extLst>
          </p:cNvPr>
          <p:cNvSpPr>
            <a:spLocks noGrp="1"/>
          </p:cNvSpPr>
          <p:nvPr>
            <p:ph type="title"/>
          </p:nvPr>
        </p:nvSpPr>
        <p:spPr/>
        <p:txBody>
          <a:bodyPr/>
          <a:lstStyle/>
          <a:p>
            <a:r>
              <a:rPr lang="da-DK" dirty="0" err="1"/>
              <a:t>goto</a:t>
            </a:r>
            <a:endParaRPr lang="en-US" dirty="0"/>
          </a:p>
        </p:txBody>
      </p:sp>
      <p:sp>
        <p:nvSpPr>
          <p:cNvPr id="5" name="Pladsholder til tekst 4">
            <a:extLst>
              <a:ext uri="{FF2B5EF4-FFF2-40B4-BE49-F238E27FC236}">
                <a16:creationId xmlns:a16="http://schemas.microsoft.com/office/drawing/2014/main" id="{4784E627-3E31-4B3E-B06F-F878F326BB64}"/>
              </a:ext>
            </a:extLst>
          </p:cNvPr>
          <p:cNvSpPr>
            <a:spLocks noGrp="1"/>
          </p:cNvSpPr>
          <p:nvPr>
            <p:ph type="body" sz="quarter" idx="12"/>
          </p:nvPr>
        </p:nvSpPr>
        <p:spPr>
          <a:xfrm>
            <a:off x="587374" y="2635287"/>
            <a:ext cx="4182587" cy="3752115"/>
          </a:xfrm>
        </p:spPr>
        <p:txBody>
          <a:bodyPr>
            <a:normAutofit lnSpcReduction="10000"/>
          </a:bodyPr>
          <a:lstStyle/>
          <a:p>
            <a:pPr marL="0" indent="0">
              <a:buNone/>
            </a:pPr>
            <a:r>
              <a:rPr lang="da-DK" dirty="0"/>
              <a:t>Et </a:t>
            </a:r>
            <a:r>
              <a:rPr lang="da-DK" dirty="0" err="1"/>
              <a:t>goto</a:t>
            </a:r>
            <a:r>
              <a:rPr lang="da-DK" dirty="0"/>
              <a:t> statement i C-programmering giver et ubetinget spring fra '</a:t>
            </a:r>
            <a:r>
              <a:rPr lang="da-DK" dirty="0" err="1"/>
              <a:t>goto</a:t>
            </a:r>
            <a:r>
              <a:rPr lang="da-DK" dirty="0"/>
              <a:t>' til et ”</a:t>
            </a:r>
            <a:r>
              <a:rPr lang="da-DK" dirty="0" err="1"/>
              <a:t>labeled</a:t>
            </a:r>
            <a:r>
              <a:rPr lang="da-DK" dirty="0"/>
              <a:t>” statement i den samme funktion.</a:t>
            </a:r>
          </a:p>
          <a:p>
            <a:pPr marL="0" indent="0">
              <a:buNone/>
            </a:pPr>
            <a:endParaRPr lang="da-DK" dirty="0"/>
          </a:p>
          <a:p>
            <a:pPr marL="0" indent="0">
              <a:buNone/>
            </a:pPr>
            <a:r>
              <a:rPr lang="da-DK" dirty="0"/>
              <a:t>BEMÆRK - Brug af </a:t>
            </a:r>
            <a:r>
              <a:rPr lang="da-DK" dirty="0" err="1"/>
              <a:t>goto</a:t>
            </a:r>
            <a:r>
              <a:rPr lang="da-DK" dirty="0"/>
              <a:t>-sætning </a:t>
            </a:r>
            <a:r>
              <a:rPr lang="da-DK" sz="2800" b="1" u="sng" dirty="0"/>
              <a:t>frarådes</a:t>
            </a:r>
            <a:r>
              <a:rPr lang="da-DK" sz="2800" u="sng" dirty="0"/>
              <a:t> </a:t>
            </a:r>
            <a:r>
              <a:rPr lang="da-DK" sz="2800" b="1" u="sng" dirty="0"/>
              <a:t>stærkt</a:t>
            </a:r>
            <a:r>
              <a:rPr lang="da-DK" sz="2800" u="sng" dirty="0"/>
              <a:t> </a:t>
            </a:r>
            <a:r>
              <a:rPr lang="da-DK" dirty="0"/>
              <a:t>i ethvert programmeringssprog, fordi det gør det vanskeligt at spore kontrolstrømmen for et program, hvilket gør programmet svært at forstå og svært at ændre. </a:t>
            </a:r>
          </a:p>
          <a:p>
            <a:pPr marL="0" indent="0">
              <a:buNone/>
            </a:pPr>
            <a:r>
              <a:rPr lang="da-DK" dirty="0"/>
              <a:t>Ethvert program, der bruger en </a:t>
            </a:r>
            <a:r>
              <a:rPr lang="da-DK" dirty="0" err="1"/>
              <a:t>goto</a:t>
            </a:r>
            <a:r>
              <a:rPr lang="da-DK" dirty="0"/>
              <a:t>, kan skrives om for at undgå dem.</a:t>
            </a:r>
            <a:endParaRPr lang="en-US" dirty="0"/>
          </a:p>
        </p:txBody>
      </p:sp>
      <p:pic>
        <p:nvPicPr>
          <p:cNvPr id="7" name="Billede 6">
            <a:extLst>
              <a:ext uri="{FF2B5EF4-FFF2-40B4-BE49-F238E27FC236}">
                <a16:creationId xmlns:a16="http://schemas.microsoft.com/office/drawing/2014/main" id="{C8DD2E68-B893-462F-AE60-1FCCEC6C37DC}"/>
              </a:ext>
            </a:extLst>
          </p:cNvPr>
          <p:cNvPicPr>
            <a:picLocks noChangeAspect="1"/>
          </p:cNvPicPr>
          <p:nvPr/>
        </p:nvPicPr>
        <p:blipFill>
          <a:blip r:embed="rId2"/>
          <a:stretch>
            <a:fillRect/>
          </a:stretch>
        </p:blipFill>
        <p:spPr>
          <a:xfrm>
            <a:off x="8240106" y="65988"/>
            <a:ext cx="3857625" cy="5895975"/>
          </a:xfrm>
          <a:prstGeom prst="rect">
            <a:avLst/>
          </a:prstGeom>
        </p:spPr>
      </p:pic>
      <p:pic>
        <p:nvPicPr>
          <p:cNvPr id="9" name="Billede 8">
            <a:extLst>
              <a:ext uri="{FF2B5EF4-FFF2-40B4-BE49-F238E27FC236}">
                <a16:creationId xmlns:a16="http://schemas.microsoft.com/office/drawing/2014/main" id="{1D67CAEA-CA82-4740-89DE-D0DA30016700}"/>
              </a:ext>
            </a:extLst>
          </p:cNvPr>
          <p:cNvPicPr>
            <a:picLocks noChangeAspect="1"/>
          </p:cNvPicPr>
          <p:nvPr/>
        </p:nvPicPr>
        <p:blipFill>
          <a:blip r:embed="rId3"/>
          <a:stretch>
            <a:fillRect/>
          </a:stretch>
        </p:blipFill>
        <p:spPr>
          <a:xfrm>
            <a:off x="6516081" y="65988"/>
            <a:ext cx="1724025" cy="2505075"/>
          </a:xfrm>
          <a:prstGeom prst="rect">
            <a:avLst/>
          </a:prstGeom>
        </p:spPr>
      </p:pic>
      <p:pic>
        <p:nvPicPr>
          <p:cNvPr id="11" name="Billede 10">
            <a:extLst>
              <a:ext uri="{FF2B5EF4-FFF2-40B4-BE49-F238E27FC236}">
                <a16:creationId xmlns:a16="http://schemas.microsoft.com/office/drawing/2014/main" id="{CB58EC7C-0A6D-4136-A78C-A996D1F49CAF}"/>
              </a:ext>
            </a:extLst>
          </p:cNvPr>
          <p:cNvPicPr>
            <a:picLocks noChangeAspect="1"/>
          </p:cNvPicPr>
          <p:nvPr/>
        </p:nvPicPr>
        <p:blipFill>
          <a:blip r:embed="rId4"/>
          <a:stretch>
            <a:fillRect/>
          </a:stretch>
        </p:blipFill>
        <p:spPr>
          <a:xfrm>
            <a:off x="4769964" y="2635287"/>
            <a:ext cx="3403076" cy="3258806"/>
          </a:xfrm>
          <a:prstGeom prst="rect">
            <a:avLst/>
          </a:prstGeom>
        </p:spPr>
      </p:pic>
      <p:pic>
        <p:nvPicPr>
          <p:cNvPr id="13" name="Billede 12">
            <a:extLst>
              <a:ext uri="{FF2B5EF4-FFF2-40B4-BE49-F238E27FC236}">
                <a16:creationId xmlns:a16="http://schemas.microsoft.com/office/drawing/2014/main" id="{A3C4E391-BE39-44E3-93F4-6724633466BA}"/>
              </a:ext>
            </a:extLst>
          </p:cNvPr>
          <p:cNvPicPr>
            <a:picLocks noChangeAspect="1"/>
          </p:cNvPicPr>
          <p:nvPr/>
        </p:nvPicPr>
        <p:blipFill>
          <a:blip r:embed="rId5"/>
          <a:stretch>
            <a:fillRect/>
          </a:stretch>
        </p:blipFill>
        <p:spPr>
          <a:xfrm>
            <a:off x="496436" y="1285188"/>
            <a:ext cx="2038350" cy="1285875"/>
          </a:xfrm>
          <a:prstGeom prst="rect">
            <a:avLst/>
          </a:prstGeom>
        </p:spPr>
      </p:pic>
      <p:sp>
        <p:nvSpPr>
          <p:cNvPr id="8" name="Kombinationstegning: figur 7">
            <a:extLst>
              <a:ext uri="{FF2B5EF4-FFF2-40B4-BE49-F238E27FC236}">
                <a16:creationId xmlns:a16="http://schemas.microsoft.com/office/drawing/2014/main" id="{53853536-8C5B-402D-942C-509EE2167B7D}"/>
              </a:ext>
            </a:extLst>
          </p:cNvPr>
          <p:cNvSpPr/>
          <p:nvPr/>
        </p:nvSpPr>
        <p:spPr>
          <a:xfrm flipV="1">
            <a:off x="8196245" y="2275091"/>
            <a:ext cx="991421" cy="1248793"/>
          </a:xfrm>
          <a:custGeom>
            <a:avLst/>
            <a:gdLst>
              <a:gd name="connsiteX0" fmla="*/ 1635581 w 2303490"/>
              <a:gd name="connsiteY0" fmla="*/ 12242 h 1562747"/>
              <a:gd name="connsiteX1" fmla="*/ 705278 w 2303490"/>
              <a:gd name="connsiteY1" fmla="*/ 12242 h 1562747"/>
              <a:gd name="connsiteX2" fmla="*/ 275908 w 2303490"/>
              <a:gd name="connsiteY2" fmla="*/ 139463 h 1562747"/>
              <a:gd name="connsiteX3" fmla="*/ 53271 w 2303490"/>
              <a:gd name="connsiteY3" fmla="*/ 473418 h 1562747"/>
              <a:gd name="connsiteX4" fmla="*/ 61222 w 2303490"/>
              <a:gd name="connsiteY4" fmla="*/ 998204 h 1562747"/>
              <a:gd name="connsiteX5" fmla="*/ 721181 w 2303490"/>
              <a:gd name="connsiteY5" fmla="*/ 1363964 h 1562747"/>
              <a:gd name="connsiteX6" fmla="*/ 1675337 w 2303490"/>
              <a:gd name="connsiteY6" fmla="*/ 1387818 h 1562747"/>
              <a:gd name="connsiteX7" fmla="*/ 2144464 w 2303490"/>
              <a:gd name="connsiteY7" fmla="*/ 1387818 h 1562747"/>
              <a:gd name="connsiteX8" fmla="*/ 2303490 w 2303490"/>
              <a:gd name="connsiteY8" fmla="*/ 1562747 h 1562747"/>
              <a:gd name="connsiteX9" fmla="*/ 2303490 w 2303490"/>
              <a:gd name="connsiteY9" fmla="*/ 1562747 h 1562747"/>
              <a:gd name="connsiteX0" fmla="*/ 1635581 w 2303490"/>
              <a:gd name="connsiteY0" fmla="*/ 12242 h 1562747"/>
              <a:gd name="connsiteX1" fmla="*/ 705278 w 2303490"/>
              <a:gd name="connsiteY1" fmla="*/ 12242 h 1562747"/>
              <a:gd name="connsiteX2" fmla="*/ 275908 w 2303490"/>
              <a:gd name="connsiteY2" fmla="*/ 139463 h 1562747"/>
              <a:gd name="connsiteX3" fmla="*/ 53271 w 2303490"/>
              <a:gd name="connsiteY3" fmla="*/ 560882 h 1562747"/>
              <a:gd name="connsiteX4" fmla="*/ 61222 w 2303490"/>
              <a:gd name="connsiteY4" fmla="*/ 998204 h 1562747"/>
              <a:gd name="connsiteX5" fmla="*/ 721181 w 2303490"/>
              <a:gd name="connsiteY5" fmla="*/ 1363964 h 1562747"/>
              <a:gd name="connsiteX6" fmla="*/ 1675337 w 2303490"/>
              <a:gd name="connsiteY6" fmla="*/ 1387818 h 1562747"/>
              <a:gd name="connsiteX7" fmla="*/ 2144464 w 2303490"/>
              <a:gd name="connsiteY7" fmla="*/ 1387818 h 1562747"/>
              <a:gd name="connsiteX8" fmla="*/ 2303490 w 2303490"/>
              <a:gd name="connsiteY8" fmla="*/ 1562747 h 1562747"/>
              <a:gd name="connsiteX9" fmla="*/ 2303490 w 2303490"/>
              <a:gd name="connsiteY9" fmla="*/ 1562747 h 1562747"/>
              <a:gd name="connsiteX0" fmla="*/ 1591692 w 2259601"/>
              <a:gd name="connsiteY0" fmla="*/ 12242 h 1562747"/>
              <a:gd name="connsiteX1" fmla="*/ 661389 w 2259601"/>
              <a:gd name="connsiteY1" fmla="*/ 12242 h 1562747"/>
              <a:gd name="connsiteX2" fmla="*/ 232019 w 2259601"/>
              <a:gd name="connsiteY2" fmla="*/ 139463 h 1562747"/>
              <a:gd name="connsiteX3" fmla="*/ 17333 w 2259601"/>
              <a:gd name="connsiteY3" fmla="*/ 998204 h 1562747"/>
              <a:gd name="connsiteX4" fmla="*/ 677292 w 2259601"/>
              <a:gd name="connsiteY4" fmla="*/ 1363964 h 1562747"/>
              <a:gd name="connsiteX5" fmla="*/ 1631448 w 2259601"/>
              <a:gd name="connsiteY5" fmla="*/ 1387818 h 1562747"/>
              <a:gd name="connsiteX6" fmla="*/ 2100575 w 2259601"/>
              <a:gd name="connsiteY6" fmla="*/ 1387818 h 1562747"/>
              <a:gd name="connsiteX7" fmla="*/ 2259601 w 2259601"/>
              <a:gd name="connsiteY7" fmla="*/ 1562747 h 1562747"/>
              <a:gd name="connsiteX8" fmla="*/ 2259601 w 2259601"/>
              <a:gd name="connsiteY8" fmla="*/ 1562747 h 1562747"/>
              <a:gd name="connsiteX0" fmla="*/ 1429084 w 2096993"/>
              <a:gd name="connsiteY0" fmla="*/ 12242 h 1562747"/>
              <a:gd name="connsiteX1" fmla="*/ 498781 w 2096993"/>
              <a:gd name="connsiteY1" fmla="*/ 12242 h 1562747"/>
              <a:gd name="connsiteX2" fmla="*/ 69411 w 2096993"/>
              <a:gd name="connsiteY2" fmla="*/ 139463 h 1562747"/>
              <a:gd name="connsiteX3" fmla="*/ 45556 w 2096993"/>
              <a:gd name="connsiteY3" fmla="*/ 966399 h 1562747"/>
              <a:gd name="connsiteX4" fmla="*/ 514684 w 2096993"/>
              <a:gd name="connsiteY4" fmla="*/ 1363964 h 1562747"/>
              <a:gd name="connsiteX5" fmla="*/ 1468840 w 2096993"/>
              <a:gd name="connsiteY5" fmla="*/ 1387818 h 1562747"/>
              <a:gd name="connsiteX6" fmla="*/ 1937967 w 2096993"/>
              <a:gd name="connsiteY6" fmla="*/ 1387818 h 1562747"/>
              <a:gd name="connsiteX7" fmla="*/ 2096993 w 2096993"/>
              <a:gd name="connsiteY7" fmla="*/ 1562747 h 1562747"/>
              <a:gd name="connsiteX8" fmla="*/ 2096993 w 2096993"/>
              <a:gd name="connsiteY8" fmla="*/ 1562747 h 1562747"/>
              <a:gd name="connsiteX0" fmla="*/ 1455587 w 2123496"/>
              <a:gd name="connsiteY0" fmla="*/ 25512 h 1576017"/>
              <a:gd name="connsiteX1" fmla="*/ 525284 w 2123496"/>
              <a:gd name="connsiteY1" fmla="*/ 25512 h 1576017"/>
              <a:gd name="connsiteX2" fmla="*/ 48206 w 2123496"/>
              <a:gd name="connsiteY2" fmla="*/ 335613 h 1576017"/>
              <a:gd name="connsiteX3" fmla="*/ 72059 w 2123496"/>
              <a:gd name="connsiteY3" fmla="*/ 979669 h 1576017"/>
              <a:gd name="connsiteX4" fmla="*/ 541187 w 2123496"/>
              <a:gd name="connsiteY4" fmla="*/ 1377234 h 1576017"/>
              <a:gd name="connsiteX5" fmla="*/ 1495343 w 2123496"/>
              <a:gd name="connsiteY5" fmla="*/ 1401088 h 1576017"/>
              <a:gd name="connsiteX6" fmla="*/ 1964470 w 2123496"/>
              <a:gd name="connsiteY6" fmla="*/ 1401088 h 1576017"/>
              <a:gd name="connsiteX7" fmla="*/ 2123496 w 2123496"/>
              <a:gd name="connsiteY7" fmla="*/ 1576017 h 1576017"/>
              <a:gd name="connsiteX8" fmla="*/ 2123496 w 2123496"/>
              <a:gd name="connsiteY8" fmla="*/ 1576017 h 1576017"/>
              <a:gd name="connsiteX0" fmla="*/ 1486236 w 2154145"/>
              <a:gd name="connsiteY0" fmla="*/ 25512 h 1576017"/>
              <a:gd name="connsiteX1" fmla="*/ 555933 w 2154145"/>
              <a:gd name="connsiteY1" fmla="*/ 25512 h 1576017"/>
              <a:gd name="connsiteX2" fmla="*/ 78855 w 2154145"/>
              <a:gd name="connsiteY2" fmla="*/ 335613 h 1576017"/>
              <a:gd name="connsiteX3" fmla="*/ 102708 w 2154145"/>
              <a:gd name="connsiteY3" fmla="*/ 979669 h 1576017"/>
              <a:gd name="connsiteX4" fmla="*/ 571836 w 2154145"/>
              <a:gd name="connsiteY4" fmla="*/ 1377234 h 1576017"/>
              <a:gd name="connsiteX5" fmla="*/ 1525992 w 2154145"/>
              <a:gd name="connsiteY5" fmla="*/ 1401088 h 1576017"/>
              <a:gd name="connsiteX6" fmla="*/ 1995119 w 2154145"/>
              <a:gd name="connsiteY6" fmla="*/ 1401088 h 1576017"/>
              <a:gd name="connsiteX7" fmla="*/ 2154145 w 2154145"/>
              <a:gd name="connsiteY7" fmla="*/ 1576017 h 1576017"/>
              <a:gd name="connsiteX8" fmla="*/ 2154145 w 2154145"/>
              <a:gd name="connsiteY8" fmla="*/ 1576017 h 1576017"/>
              <a:gd name="connsiteX0" fmla="*/ 1468015 w 2135924"/>
              <a:gd name="connsiteY0" fmla="*/ 25512 h 1576017"/>
              <a:gd name="connsiteX1" fmla="*/ 537712 w 2135924"/>
              <a:gd name="connsiteY1" fmla="*/ 25512 h 1576017"/>
              <a:gd name="connsiteX2" fmla="*/ 60634 w 2135924"/>
              <a:gd name="connsiteY2" fmla="*/ 335613 h 1576017"/>
              <a:gd name="connsiteX3" fmla="*/ 60633 w 2135924"/>
              <a:gd name="connsiteY3" fmla="*/ 1130744 h 1576017"/>
              <a:gd name="connsiteX4" fmla="*/ 553615 w 2135924"/>
              <a:gd name="connsiteY4" fmla="*/ 1377234 h 1576017"/>
              <a:gd name="connsiteX5" fmla="*/ 1507771 w 2135924"/>
              <a:gd name="connsiteY5" fmla="*/ 1401088 h 1576017"/>
              <a:gd name="connsiteX6" fmla="*/ 1976898 w 2135924"/>
              <a:gd name="connsiteY6" fmla="*/ 1401088 h 1576017"/>
              <a:gd name="connsiteX7" fmla="*/ 2135924 w 2135924"/>
              <a:gd name="connsiteY7" fmla="*/ 1576017 h 1576017"/>
              <a:gd name="connsiteX8" fmla="*/ 2135924 w 2135924"/>
              <a:gd name="connsiteY8" fmla="*/ 1576017 h 1576017"/>
              <a:gd name="connsiteX0" fmla="*/ 1468015 w 2151396"/>
              <a:gd name="connsiteY0" fmla="*/ 25512 h 1576017"/>
              <a:gd name="connsiteX1" fmla="*/ 537712 w 2151396"/>
              <a:gd name="connsiteY1" fmla="*/ 25512 h 1576017"/>
              <a:gd name="connsiteX2" fmla="*/ 60634 w 2151396"/>
              <a:gd name="connsiteY2" fmla="*/ 335613 h 1576017"/>
              <a:gd name="connsiteX3" fmla="*/ 60633 w 2151396"/>
              <a:gd name="connsiteY3" fmla="*/ 1130744 h 1576017"/>
              <a:gd name="connsiteX4" fmla="*/ 553615 w 2151396"/>
              <a:gd name="connsiteY4" fmla="*/ 1377234 h 1576017"/>
              <a:gd name="connsiteX5" fmla="*/ 1507771 w 2151396"/>
              <a:gd name="connsiteY5" fmla="*/ 1401088 h 1576017"/>
              <a:gd name="connsiteX6" fmla="*/ 1976898 w 2151396"/>
              <a:gd name="connsiteY6" fmla="*/ 1401088 h 1576017"/>
              <a:gd name="connsiteX7" fmla="*/ 2135924 w 2151396"/>
              <a:gd name="connsiteY7" fmla="*/ 1576017 h 1576017"/>
              <a:gd name="connsiteX8" fmla="*/ 2135924 w 2151396"/>
              <a:gd name="connsiteY8" fmla="*/ 1576017 h 1576017"/>
              <a:gd name="connsiteX0" fmla="*/ 1468015 w 2151396"/>
              <a:gd name="connsiteY0" fmla="*/ 25512 h 1576017"/>
              <a:gd name="connsiteX1" fmla="*/ 537712 w 2151396"/>
              <a:gd name="connsiteY1" fmla="*/ 25512 h 1576017"/>
              <a:gd name="connsiteX2" fmla="*/ 60634 w 2151396"/>
              <a:gd name="connsiteY2" fmla="*/ 335613 h 1576017"/>
              <a:gd name="connsiteX3" fmla="*/ 60633 w 2151396"/>
              <a:gd name="connsiteY3" fmla="*/ 1130744 h 1576017"/>
              <a:gd name="connsiteX4" fmla="*/ 553615 w 2151396"/>
              <a:gd name="connsiteY4" fmla="*/ 1377234 h 1576017"/>
              <a:gd name="connsiteX5" fmla="*/ 1976898 w 2151396"/>
              <a:gd name="connsiteY5" fmla="*/ 1401088 h 1576017"/>
              <a:gd name="connsiteX6" fmla="*/ 2135924 w 2151396"/>
              <a:gd name="connsiteY6" fmla="*/ 1576017 h 1576017"/>
              <a:gd name="connsiteX7" fmla="*/ 2135924 w 2151396"/>
              <a:gd name="connsiteY7" fmla="*/ 1576017 h 1576017"/>
              <a:gd name="connsiteX0" fmla="*/ 1468015 w 2253750"/>
              <a:gd name="connsiteY0" fmla="*/ 25512 h 1576017"/>
              <a:gd name="connsiteX1" fmla="*/ 537712 w 2253750"/>
              <a:gd name="connsiteY1" fmla="*/ 25512 h 1576017"/>
              <a:gd name="connsiteX2" fmla="*/ 60634 w 2253750"/>
              <a:gd name="connsiteY2" fmla="*/ 335613 h 1576017"/>
              <a:gd name="connsiteX3" fmla="*/ 60633 w 2253750"/>
              <a:gd name="connsiteY3" fmla="*/ 1130744 h 1576017"/>
              <a:gd name="connsiteX4" fmla="*/ 553615 w 2253750"/>
              <a:gd name="connsiteY4" fmla="*/ 1377234 h 1576017"/>
              <a:gd name="connsiteX5" fmla="*/ 1976898 w 2253750"/>
              <a:gd name="connsiteY5" fmla="*/ 1401088 h 1576017"/>
              <a:gd name="connsiteX6" fmla="*/ 2135924 w 2253750"/>
              <a:gd name="connsiteY6" fmla="*/ 1576017 h 1576017"/>
              <a:gd name="connsiteX7" fmla="*/ 2135924 w 2253750"/>
              <a:gd name="connsiteY7" fmla="*/ 1576017 h 1576017"/>
              <a:gd name="connsiteX0" fmla="*/ 1468015 w 2136361"/>
              <a:gd name="connsiteY0" fmla="*/ 25512 h 1576017"/>
              <a:gd name="connsiteX1" fmla="*/ 537712 w 2136361"/>
              <a:gd name="connsiteY1" fmla="*/ 25512 h 1576017"/>
              <a:gd name="connsiteX2" fmla="*/ 60634 w 2136361"/>
              <a:gd name="connsiteY2" fmla="*/ 335613 h 1576017"/>
              <a:gd name="connsiteX3" fmla="*/ 60633 w 2136361"/>
              <a:gd name="connsiteY3" fmla="*/ 1130744 h 1576017"/>
              <a:gd name="connsiteX4" fmla="*/ 553615 w 2136361"/>
              <a:gd name="connsiteY4" fmla="*/ 1377234 h 1576017"/>
              <a:gd name="connsiteX5" fmla="*/ 1658846 w 2136361"/>
              <a:gd name="connsiteY5" fmla="*/ 1353380 h 1576017"/>
              <a:gd name="connsiteX6" fmla="*/ 2135924 w 2136361"/>
              <a:gd name="connsiteY6" fmla="*/ 1576017 h 1576017"/>
              <a:gd name="connsiteX7" fmla="*/ 2135924 w 2136361"/>
              <a:gd name="connsiteY7" fmla="*/ 1576017 h 1576017"/>
              <a:gd name="connsiteX0" fmla="*/ 1468015 w 2136361"/>
              <a:gd name="connsiteY0" fmla="*/ 25512 h 1576017"/>
              <a:gd name="connsiteX1" fmla="*/ 537712 w 2136361"/>
              <a:gd name="connsiteY1" fmla="*/ 25512 h 1576017"/>
              <a:gd name="connsiteX2" fmla="*/ 60634 w 2136361"/>
              <a:gd name="connsiteY2" fmla="*/ 335613 h 1576017"/>
              <a:gd name="connsiteX3" fmla="*/ 60633 w 2136361"/>
              <a:gd name="connsiteY3" fmla="*/ 1130744 h 1576017"/>
              <a:gd name="connsiteX4" fmla="*/ 553615 w 2136361"/>
              <a:gd name="connsiteY4" fmla="*/ 1377234 h 1576017"/>
              <a:gd name="connsiteX5" fmla="*/ 1658846 w 2136361"/>
              <a:gd name="connsiteY5" fmla="*/ 1353380 h 1576017"/>
              <a:gd name="connsiteX6" fmla="*/ 2135924 w 2136361"/>
              <a:gd name="connsiteY6" fmla="*/ 1576017 h 1576017"/>
              <a:gd name="connsiteX7" fmla="*/ 2135924 w 2136361"/>
              <a:gd name="connsiteY7" fmla="*/ 1576017 h 1576017"/>
              <a:gd name="connsiteX0" fmla="*/ 1493461 w 2161807"/>
              <a:gd name="connsiteY0" fmla="*/ 25512 h 1576017"/>
              <a:gd name="connsiteX1" fmla="*/ 563158 w 2161807"/>
              <a:gd name="connsiteY1" fmla="*/ 25512 h 1576017"/>
              <a:gd name="connsiteX2" fmla="*/ 86080 w 2161807"/>
              <a:gd name="connsiteY2" fmla="*/ 335613 h 1576017"/>
              <a:gd name="connsiteX3" fmla="*/ 46323 w 2161807"/>
              <a:gd name="connsiteY3" fmla="*/ 995572 h 1576017"/>
              <a:gd name="connsiteX4" fmla="*/ 579061 w 2161807"/>
              <a:gd name="connsiteY4" fmla="*/ 1377234 h 1576017"/>
              <a:gd name="connsiteX5" fmla="*/ 1684292 w 2161807"/>
              <a:gd name="connsiteY5" fmla="*/ 1353380 h 1576017"/>
              <a:gd name="connsiteX6" fmla="*/ 2161370 w 2161807"/>
              <a:gd name="connsiteY6" fmla="*/ 1576017 h 1576017"/>
              <a:gd name="connsiteX7" fmla="*/ 2161370 w 2161807"/>
              <a:gd name="connsiteY7" fmla="*/ 1576017 h 1576017"/>
              <a:gd name="connsiteX0" fmla="*/ 1517315 w 2161807"/>
              <a:gd name="connsiteY0" fmla="*/ 30627 h 1573181"/>
              <a:gd name="connsiteX1" fmla="*/ 563158 w 2161807"/>
              <a:gd name="connsiteY1" fmla="*/ 22676 h 1573181"/>
              <a:gd name="connsiteX2" fmla="*/ 86080 w 2161807"/>
              <a:gd name="connsiteY2" fmla="*/ 332777 h 1573181"/>
              <a:gd name="connsiteX3" fmla="*/ 46323 w 2161807"/>
              <a:gd name="connsiteY3" fmla="*/ 992736 h 1573181"/>
              <a:gd name="connsiteX4" fmla="*/ 579061 w 2161807"/>
              <a:gd name="connsiteY4" fmla="*/ 1374398 h 1573181"/>
              <a:gd name="connsiteX5" fmla="*/ 1684292 w 2161807"/>
              <a:gd name="connsiteY5" fmla="*/ 1350544 h 1573181"/>
              <a:gd name="connsiteX6" fmla="*/ 2161370 w 2161807"/>
              <a:gd name="connsiteY6" fmla="*/ 1573181 h 1573181"/>
              <a:gd name="connsiteX7" fmla="*/ 2161370 w 2161807"/>
              <a:gd name="connsiteY7" fmla="*/ 1573181 h 1573181"/>
              <a:gd name="connsiteX0" fmla="*/ 1471114 w 2115606"/>
              <a:gd name="connsiteY0" fmla="*/ 26505 h 1569059"/>
              <a:gd name="connsiteX1" fmla="*/ 516957 w 2115606"/>
              <a:gd name="connsiteY1" fmla="*/ 18554 h 1569059"/>
              <a:gd name="connsiteX2" fmla="*/ 572616 w 2115606"/>
              <a:gd name="connsiteY2" fmla="*/ 272996 h 1569059"/>
              <a:gd name="connsiteX3" fmla="*/ 122 w 2115606"/>
              <a:gd name="connsiteY3" fmla="*/ 988614 h 1569059"/>
              <a:gd name="connsiteX4" fmla="*/ 532860 w 2115606"/>
              <a:gd name="connsiteY4" fmla="*/ 1370276 h 1569059"/>
              <a:gd name="connsiteX5" fmla="*/ 1638091 w 2115606"/>
              <a:gd name="connsiteY5" fmla="*/ 1346422 h 1569059"/>
              <a:gd name="connsiteX6" fmla="*/ 2115169 w 2115606"/>
              <a:gd name="connsiteY6" fmla="*/ 1569059 h 1569059"/>
              <a:gd name="connsiteX7" fmla="*/ 2115169 w 2115606"/>
              <a:gd name="connsiteY7" fmla="*/ 1569059 h 1569059"/>
              <a:gd name="connsiteX0" fmla="*/ 1471012 w 2115504"/>
              <a:gd name="connsiteY0" fmla="*/ 79512 h 1622066"/>
              <a:gd name="connsiteX1" fmla="*/ 516855 w 2115504"/>
              <a:gd name="connsiteY1" fmla="*/ 71561 h 1622066"/>
              <a:gd name="connsiteX2" fmla="*/ 20 w 2115504"/>
              <a:gd name="connsiteY2" fmla="*/ 1041621 h 1622066"/>
              <a:gd name="connsiteX3" fmla="*/ 532758 w 2115504"/>
              <a:gd name="connsiteY3" fmla="*/ 1423283 h 1622066"/>
              <a:gd name="connsiteX4" fmla="*/ 1637989 w 2115504"/>
              <a:gd name="connsiteY4" fmla="*/ 1399429 h 1622066"/>
              <a:gd name="connsiteX5" fmla="*/ 2115067 w 2115504"/>
              <a:gd name="connsiteY5" fmla="*/ 1622066 h 1622066"/>
              <a:gd name="connsiteX6" fmla="*/ 2115067 w 2115504"/>
              <a:gd name="connsiteY6" fmla="*/ 1622066 h 1622066"/>
              <a:gd name="connsiteX0" fmla="*/ 1474353 w 2118845"/>
              <a:gd name="connsiteY0" fmla="*/ 17391 h 1559945"/>
              <a:gd name="connsiteX1" fmla="*/ 766686 w 2118845"/>
              <a:gd name="connsiteY1" fmla="*/ 112807 h 1559945"/>
              <a:gd name="connsiteX2" fmla="*/ 3361 w 2118845"/>
              <a:gd name="connsiteY2" fmla="*/ 979500 h 1559945"/>
              <a:gd name="connsiteX3" fmla="*/ 536099 w 2118845"/>
              <a:gd name="connsiteY3" fmla="*/ 1361162 h 1559945"/>
              <a:gd name="connsiteX4" fmla="*/ 1641330 w 2118845"/>
              <a:gd name="connsiteY4" fmla="*/ 1337308 h 1559945"/>
              <a:gd name="connsiteX5" fmla="*/ 2118408 w 2118845"/>
              <a:gd name="connsiteY5" fmla="*/ 1559945 h 1559945"/>
              <a:gd name="connsiteX6" fmla="*/ 2118408 w 2118845"/>
              <a:gd name="connsiteY6" fmla="*/ 1559945 h 1559945"/>
              <a:gd name="connsiteX0" fmla="*/ 1029351 w 1673843"/>
              <a:gd name="connsiteY0" fmla="*/ 12979 h 1555533"/>
              <a:gd name="connsiteX1" fmla="*/ 321684 w 1673843"/>
              <a:gd name="connsiteY1" fmla="*/ 108395 h 1555533"/>
              <a:gd name="connsiteX2" fmla="*/ 91097 w 1673843"/>
              <a:gd name="connsiteY2" fmla="*/ 887624 h 1555533"/>
              <a:gd name="connsiteX3" fmla="*/ 91097 w 1673843"/>
              <a:gd name="connsiteY3" fmla="*/ 1356750 h 1555533"/>
              <a:gd name="connsiteX4" fmla="*/ 1196328 w 1673843"/>
              <a:gd name="connsiteY4" fmla="*/ 1332896 h 1555533"/>
              <a:gd name="connsiteX5" fmla="*/ 1673406 w 1673843"/>
              <a:gd name="connsiteY5" fmla="*/ 1555533 h 1555533"/>
              <a:gd name="connsiteX6" fmla="*/ 1673406 w 1673843"/>
              <a:gd name="connsiteY6" fmla="*/ 1555533 h 1555533"/>
              <a:gd name="connsiteX0" fmla="*/ 986017 w 1630509"/>
              <a:gd name="connsiteY0" fmla="*/ 12979 h 1555533"/>
              <a:gd name="connsiteX1" fmla="*/ 278350 w 1630509"/>
              <a:gd name="connsiteY1" fmla="*/ 108395 h 1555533"/>
              <a:gd name="connsiteX2" fmla="*/ 47763 w 1630509"/>
              <a:gd name="connsiteY2" fmla="*/ 887624 h 1555533"/>
              <a:gd name="connsiteX3" fmla="*/ 1152994 w 1630509"/>
              <a:gd name="connsiteY3" fmla="*/ 1332896 h 1555533"/>
              <a:gd name="connsiteX4" fmla="*/ 1630072 w 1630509"/>
              <a:gd name="connsiteY4" fmla="*/ 1555533 h 1555533"/>
              <a:gd name="connsiteX5" fmla="*/ 1630072 w 1630509"/>
              <a:gd name="connsiteY5" fmla="*/ 1555533 h 1555533"/>
              <a:gd name="connsiteX0" fmla="*/ 898021 w 1542076"/>
              <a:gd name="connsiteY0" fmla="*/ 27400 h 1569954"/>
              <a:gd name="connsiteX1" fmla="*/ 190354 w 1542076"/>
              <a:gd name="connsiteY1" fmla="*/ 122816 h 1569954"/>
              <a:gd name="connsiteX2" fmla="*/ 63134 w 1542076"/>
              <a:gd name="connsiteY2" fmla="*/ 1164438 h 1569954"/>
              <a:gd name="connsiteX3" fmla="*/ 1064998 w 1542076"/>
              <a:gd name="connsiteY3" fmla="*/ 1347317 h 1569954"/>
              <a:gd name="connsiteX4" fmla="*/ 1542076 w 1542076"/>
              <a:gd name="connsiteY4" fmla="*/ 1569954 h 1569954"/>
              <a:gd name="connsiteX5" fmla="*/ 1542076 w 1542076"/>
              <a:gd name="connsiteY5" fmla="*/ 1569954 h 1569954"/>
              <a:gd name="connsiteX0" fmla="*/ 933239 w 1577294"/>
              <a:gd name="connsiteY0" fmla="*/ 27400 h 1569954"/>
              <a:gd name="connsiteX1" fmla="*/ 225572 w 1577294"/>
              <a:gd name="connsiteY1" fmla="*/ 122816 h 1569954"/>
              <a:gd name="connsiteX2" fmla="*/ 98352 w 1577294"/>
              <a:gd name="connsiteY2" fmla="*/ 1164438 h 1569954"/>
              <a:gd name="connsiteX3" fmla="*/ 1577294 w 1577294"/>
              <a:gd name="connsiteY3" fmla="*/ 1569954 h 1569954"/>
              <a:gd name="connsiteX4" fmla="*/ 1577294 w 1577294"/>
              <a:gd name="connsiteY4" fmla="*/ 1569954 h 1569954"/>
              <a:gd name="connsiteX0" fmla="*/ 933239 w 1577294"/>
              <a:gd name="connsiteY0" fmla="*/ 27400 h 1569954"/>
              <a:gd name="connsiteX1" fmla="*/ 225572 w 1577294"/>
              <a:gd name="connsiteY1" fmla="*/ 122816 h 1569954"/>
              <a:gd name="connsiteX2" fmla="*/ 98352 w 1577294"/>
              <a:gd name="connsiteY2" fmla="*/ 1164438 h 1569954"/>
              <a:gd name="connsiteX3" fmla="*/ 1577294 w 1577294"/>
              <a:gd name="connsiteY3" fmla="*/ 1569954 h 1569954"/>
              <a:gd name="connsiteX4" fmla="*/ 1577294 w 1577294"/>
              <a:gd name="connsiteY4" fmla="*/ 1569954 h 1569954"/>
              <a:gd name="connsiteX0" fmla="*/ 933239 w 1577294"/>
              <a:gd name="connsiteY0" fmla="*/ 27400 h 1569954"/>
              <a:gd name="connsiteX1" fmla="*/ 225572 w 1577294"/>
              <a:gd name="connsiteY1" fmla="*/ 122816 h 1569954"/>
              <a:gd name="connsiteX2" fmla="*/ 98352 w 1577294"/>
              <a:gd name="connsiteY2" fmla="*/ 1164438 h 1569954"/>
              <a:gd name="connsiteX3" fmla="*/ 1577294 w 1577294"/>
              <a:gd name="connsiteY3" fmla="*/ 1569954 h 1569954"/>
              <a:gd name="connsiteX4" fmla="*/ 1481879 w 1577294"/>
              <a:gd name="connsiteY4" fmla="*/ 1546100 h 1569954"/>
              <a:gd name="connsiteX0" fmla="*/ 946756 w 1773691"/>
              <a:gd name="connsiteY0" fmla="*/ 27400 h 1546100"/>
              <a:gd name="connsiteX1" fmla="*/ 239089 w 1773691"/>
              <a:gd name="connsiteY1" fmla="*/ 122816 h 1546100"/>
              <a:gd name="connsiteX2" fmla="*/ 111869 w 1773691"/>
              <a:gd name="connsiteY2" fmla="*/ 1164438 h 1546100"/>
              <a:gd name="connsiteX3" fmla="*/ 1773691 w 1773691"/>
              <a:gd name="connsiteY3" fmla="*/ 1339366 h 1546100"/>
              <a:gd name="connsiteX4" fmla="*/ 1495396 w 1773691"/>
              <a:gd name="connsiteY4" fmla="*/ 1546100 h 1546100"/>
              <a:gd name="connsiteX0" fmla="*/ 896263 w 1444903"/>
              <a:gd name="connsiteY0" fmla="*/ 27400 h 1546100"/>
              <a:gd name="connsiteX1" fmla="*/ 188596 w 1444903"/>
              <a:gd name="connsiteY1" fmla="*/ 122816 h 1546100"/>
              <a:gd name="connsiteX2" fmla="*/ 61376 w 1444903"/>
              <a:gd name="connsiteY2" fmla="*/ 1164438 h 1546100"/>
              <a:gd name="connsiteX3" fmla="*/ 1039386 w 1444903"/>
              <a:gd name="connsiteY3" fmla="*/ 1426830 h 1546100"/>
              <a:gd name="connsiteX4" fmla="*/ 1444903 w 1444903"/>
              <a:gd name="connsiteY4" fmla="*/ 1546100 h 1546100"/>
              <a:gd name="connsiteX0" fmla="*/ 896263 w 1500562"/>
              <a:gd name="connsiteY0" fmla="*/ 27400 h 1426830"/>
              <a:gd name="connsiteX1" fmla="*/ 188596 w 1500562"/>
              <a:gd name="connsiteY1" fmla="*/ 122816 h 1426830"/>
              <a:gd name="connsiteX2" fmla="*/ 61376 w 1500562"/>
              <a:gd name="connsiteY2" fmla="*/ 1164438 h 1426830"/>
              <a:gd name="connsiteX3" fmla="*/ 1039386 w 1500562"/>
              <a:gd name="connsiteY3" fmla="*/ 1426830 h 1426830"/>
              <a:gd name="connsiteX4" fmla="*/ 1500562 w 1500562"/>
              <a:gd name="connsiteY4" fmla="*/ 1426830 h 1426830"/>
              <a:gd name="connsiteX0" fmla="*/ 930301 w 1534600"/>
              <a:gd name="connsiteY0" fmla="*/ 27400 h 1426830"/>
              <a:gd name="connsiteX1" fmla="*/ 222634 w 1534600"/>
              <a:gd name="connsiteY1" fmla="*/ 122816 h 1426830"/>
              <a:gd name="connsiteX2" fmla="*/ 95414 w 1534600"/>
              <a:gd name="connsiteY2" fmla="*/ 1164438 h 1426830"/>
              <a:gd name="connsiteX3" fmla="*/ 1534600 w 1534600"/>
              <a:gd name="connsiteY3" fmla="*/ 1426830 h 1426830"/>
              <a:gd name="connsiteX0" fmla="*/ 842412 w 842412"/>
              <a:gd name="connsiteY0" fmla="*/ 27400 h 1307561"/>
              <a:gd name="connsiteX1" fmla="*/ 134745 w 842412"/>
              <a:gd name="connsiteY1" fmla="*/ 122816 h 1307561"/>
              <a:gd name="connsiteX2" fmla="*/ 7525 w 842412"/>
              <a:gd name="connsiteY2" fmla="*/ 1164438 h 1307561"/>
              <a:gd name="connsiteX3" fmla="*/ 246064 w 842412"/>
              <a:gd name="connsiteY3" fmla="*/ 1307561 h 1307561"/>
              <a:gd name="connsiteX0" fmla="*/ 736510 w 736510"/>
              <a:gd name="connsiteY0" fmla="*/ 36336 h 1316497"/>
              <a:gd name="connsiteX1" fmla="*/ 28843 w 736510"/>
              <a:gd name="connsiteY1" fmla="*/ 131752 h 1316497"/>
              <a:gd name="connsiteX2" fmla="*/ 140162 w 736510"/>
              <a:gd name="connsiteY2" fmla="*/ 1316497 h 1316497"/>
              <a:gd name="connsiteX0" fmla="*/ 884828 w 884828"/>
              <a:gd name="connsiteY0" fmla="*/ 36336 h 1316497"/>
              <a:gd name="connsiteX1" fmla="*/ 177161 w 884828"/>
              <a:gd name="connsiteY1" fmla="*/ 131752 h 1316497"/>
              <a:gd name="connsiteX2" fmla="*/ 288480 w 884828"/>
              <a:gd name="connsiteY2" fmla="*/ 1316497 h 1316497"/>
              <a:gd name="connsiteX0" fmla="*/ 879642 w 879642"/>
              <a:gd name="connsiteY0" fmla="*/ 34309 h 1282665"/>
              <a:gd name="connsiteX1" fmla="*/ 171975 w 879642"/>
              <a:gd name="connsiteY1" fmla="*/ 129725 h 1282665"/>
              <a:gd name="connsiteX2" fmla="*/ 291246 w 879642"/>
              <a:gd name="connsiteY2" fmla="*/ 1282665 h 1282665"/>
              <a:gd name="connsiteX0" fmla="*/ 967493 w 967493"/>
              <a:gd name="connsiteY0" fmla="*/ 34309 h 1282665"/>
              <a:gd name="connsiteX1" fmla="*/ 259826 w 967493"/>
              <a:gd name="connsiteY1" fmla="*/ 129725 h 1282665"/>
              <a:gd name="connsiteX2" fmla="*/ 379097 w 967493"/>
              <a:gd name="connsiteY2" fmla="*/ 1282665 h 1282665"/>
              <a:gd name="connsiteX0" fmla="*/ 991421 w 991421"/>
              <a:gd name="connsiteY0" fmla="*/ 437 h 1248793"/>
              <a:gd name="connsiteX1" fmla="*/ 220144 w 991421"/>
              <a:gd name="connsiteY1" fmla="*/ 382100 h 1248793"/>
              <a:gd name="connsiteX2" fmla="*/ 403025 w 991421"/>
              <a:gd name="connsiteY2" fmla="*/ 1248793 h 1248793"/>
            </a:gdLst>
            <a:ahLst/>
            <a:cxnLst>
              <a:cxn ang="0">
                <a:pos x="connsiteX0" y="connsiteY0"/>
              </a:cxn>
              <a:cxn ang="0">
                <a:pos x="connsiteX1" y="connsiteY1"/>
              </a:cxn>
              <a:cxn ang="0">
                <a:pos x="connsiteX2" y="connsiteY2"/>
              </a:cxn>
            </a:cxnLst>
            <a:rect l="l" t="t" r="r" b="b"/>
            <a:pathLst>
              <a:path w="991421" h="1248793">
                <a:moveTo>
                  <a:pt x="991421" y="437"/>
                </a:moveTo>
                <a:cubicBezTo>
                  <a:pt x="639575" y="-10165"/>
                  <a:pt x="318210" y="174041"/>
                  <a:pt x="220144" y="382100"/>
                </a:cubicBezTo>
                <a:cubicBezTo>
                  <a:pt x="122078" y="590159"/>
                  <a:pt x="-311929" y="1248462"/>
                  <a:pt x="403025" y="1248793"/>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59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A71568-5ACD-446A-B2C1-CB28A7019841}"/>
              </a:ext>
            </a:extLst>
          </p:cNvPr>
          <p:cNvSpPr>
            <a:spLocks noGrp="1"/>
          </p:cNvSpPr>
          <p:nvPr>
            <p:ph type="sldNum" sz="quarter" idx="10"/>
          </p:nvPr>
        </p:nvSpPr>
        <p:spPr/>
        <p:txBody>
          <a:bodyPr/>
          <a:lstStyle/>
          <a:p>
            <a:fld id="{D8D877B3-D348-4611-9BDB-C5374591D951}" type="slidenum">
              <a:rPr lang="en-US" smtClean="0"/>
              <a:pPr/>
              <a:t>29</a:t>
            </a:fld>
            <a:endParaRPr lang="en-US" dirty="0"/>
          </a:p>
        </p:txBody>
      </p:sp>
      <p:sp>
        <p:nvSpPr>
          <p:cNvPr id="4" name="Titel 3">
            <a:extLst>
              <a:ext uri="{FF2B5EF4-FFF2-40B4-BE49-F238E27FC236}">
                <a16:creationId xmlns:a16="http://schemas.microsoft.com/office/drawing/2014/main" id="{5325360F-A813-4D7B-862F-FFFF91BF161E}"/>
              </a:ext>
            </a:extLst>
          </p:cNvPr>
          <p:cNvSpPr>
            <a:spLocks noGrp="1"/>
          </p:cNvSpPr>
          <p:nvPr>
            <p:ph type="title"/>
          </p:nvPr>
        </p:nvSpPr>
        <p:spPr>
          <a:xfrm>
            <a:off x="587373" y="359273"/>
            <a:ext cx="6174154" cy="1621619"/>
          </a:xfrm>
        </p:spPr>
        <p:txBody>
          <a:bodyPr/>
          <a:lstStyle/>
          <a:p>
            <a:r>
              <a:rPr lang="da-DK" dirty="0" err="1"/>
              <a:t>Assignment</a:t>
            </a:r>
            <a:r>
              <a:rPr lang="da-DK" dirty="0"/>
              <a:t> Operators</a:t>
            </a:r>
            <a:endParaRPr lang="en-US" dirty="0"/>
          </a:p>
        </p:txBody>
      </p:sp>
      <p:sp>
        <p:nvSpPr>
          <p:cNvPr id="5" name="Pladsholder til tekst 4">
            <a:extLst>
              <a:ext uri="{FF2B5EF4-FFF2-40B4-BE49-F238E27FC236}">
                <a16:creationId xmlns:a16="http://schemas.microsoft.com/office/drawing/2014/main" id="{81C48F38-F79E-4ADB-A53D-0000A3B66BD5}"/>
              </a:ext>
            </a:extLst>
          </p:cNvPr>
          <p:cNvSpPr>
            <a:spLocks noGrp="1"/>
          </p:cNvSpPr>
          <p:nvPr>
            <p:ph type="body" sz="quarter" idx="12"/>
          </p:nvPr>
        </p:nvSpPr>
        <p:spPr>
          <a:xfrm>
            <a:off x="587375" y="1496160"/>
            <a:ext cx="5251363" cy="3752115"/>
          </a:xfrm>
        </p:spPr>
        <p:txBody>
          <a:bodyPr/>
          <a:lstStyle/>
          <a:p>
            <a:pPr marL="0" indent="0">
              <a:buNone/>
            </a:pPr>
            <a:r>
              <a:rPr lang="da-DK" dirty="0"/>
              <a:t>Hvis vi skal læse og skrive kode skal vi lige have styr på hvordan vi skriver værdier til vores variabler.</a:t>
            </a:r>
          </a:p>
          <a:p>
            <a:pPr marL="0" indent="0">
              <a:buNone/>
            </a:pPr>
            <a:endParaRPr lang="da-DK" dirty="0"/>
          </a:p>
        </p:txBody>
      </p:sp>
      <p:sp>
        <p:nvSpPr>
          <p:cNvPr id="17" name="Tekstfelt 16">
            <a:extLst>
              <a:ext uri="{FF2B5EF4-FFF2-40B4-BE49-F238E27FC236}">
                <a16:creationId xmlns:a16="http://schemas.microsoft.com/office/drawing/2014/main" id="{F18EABCA-9221-4204-A8BE-5A3C0B7652C1}"/>
              </a:ext>
            </a:extLst>
          </p:cNvPr>
          <p:cNvSpPr txBox="1"/>
          <p:nvPr/>
        </p:nvSpPr>
        <p:spPr>
          <a:xfrm>
            <a:off x="581735" y="5759525"/>
            <a:ext cx="6094602"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2"/>
              </a:rPr>
              <a:t>Assignment Operators in C</a:t>
            </a:r>
            <a:endParaRPr lang="en-US" b="0" i="0" dirty="0">
              <a:solidFill>
                <a:srgbClr val="797979"/>
              </a:solidFill>
              <a:effectLst/>
              <a:latin typeface="Arial" panose="020B0604020202020204" pitchFamily="34" charset="0"/>
            </a:endParaRPr>
          </a:p>
        </p:txBody>
      </p:sp>
      <p:pic>
        <p:nvPicPr>
          <p:cNvPr id="6" name="Billede 5">
            <a:extLst>
              <a:ext uri="{FF2B5EF4-FFF2-40B4-BE49-F238E27FC236}">
                <a16:creationId xmlns:a16="http://schemas.microsoft.com/office/drawing/2014/main" id="{E5DC5B83-C8A4-4B54-97DE-1F737968F3C2}"/>
              </a:ext>
            </a:extLst>
          </p:cNvPr>
          <p:cNvPicPr>
            <a:picLocks noChangeAspect="1"/>
          </p:cNvPicPr>
          <p:nvPr/>
        </p:nvPicPr>
        <p:blipFill>
          <a:blip r:embed="rId3"/>
          <a:stretch>
            <a:fillRect/>
          </a:stretch>
        </p:blipFill>
        <p:spPr>
          <a:xfrm>
            <a:off x="6378058" y="276423"/>
            <a:ext cx="5174919" cy="5667768"/>
          </a:xfrm>
          <a:prstGeom prst="rect">
            <a:avLst/>
          </a:prstGeom>
        </p:spPr>
      </p:pic>
      <p:pic>
        <p:nvPicPr>
          <p:cNvPr id="8" name="Billede 7">
            <a:extLst>
              <a:ext uri="{FF2B5EF4-FFF2-40B4-BE49-F238E27FC236}">
                <a16:creationId xmlns:a16="http://schemas.microsoft.com/office/drawing/2014/main" id="{3F004430-B8D6-48EC-A4C8-3921633BA41C}"/>
              </a:ext>
            </a:extLst>
          </p:cNvPr>
          <p:cNvPicPr>
            <a:picLocks noChangeAspect="1"/>
          </p:cNvPicPr>
          <p:nvPr/>
        </p:nvPicPr>
        <p:blipFill>
          <a:blip r:embed="rId4"/>
          <a:stretch>
            <a:fillRect/>
          </a:stretch>
        </p:blipFill>
        <p:spPr>
          <a:xfrm>
            <a:off x="581735" y="2249289"/>
            <a:ext cx="2390195" cy="3170229"/>
          </a:xfrm>
          <a:prstGeom prst="rect">
            <a:avLst/>
          </a:prstGeom>
        </p:spPr>
      </p:pic>
    </p:spTree>
    <p:extLst>
      <p:ext uri="{BB962C8B-B14F-4D97-AF65-F5344CB8AC3E}">
        <p14:creationId xmlns:p14="http://schemas.microsoft.com/office/powerpoint/2010/main" val="413491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24222-7B9D-70B3-EFCD-F62FE359A01E}"/>
              </a:ext>
            </a:extLst>
          </p:cNvPr>
          <p:cNvSpPr>
            <a:spLocks noGrp="1"/>
          </p:cNvSpPr>
          <p:nvPr>
            <p:ph type="title"/>
          </p:nvPr>
        </p:nvSpPr>
        <p:spPr/>
        <p:txBody>
          <a:bodyPr/>
          <a:lstStyle/>
          <a:p>
            <a:r>
              <a:rPr lang="en-US" dirty="0" err="1"/>
              <a:t>Sidste</a:t>
            </a:r>
            <a:r>
              <a:rPr lang="en-US" dirty="0"/>
              <a:t> gang…</a:t>
            </a:r>
            <a:endParaRPr lang="LID4096" dirty="0"/>
          </a:p>
        </p:txBody>
      </p:sp>
      <p:sp>
        <p:nvSpPr>
          <p:cNvPr id="6" name="Text Placeholder 5">
            <a:extLst>
              <a:ext uri="{FF2B5EF4-FFF2-40B4-BE49-F238E27FC236}">
                <a16:creationId xmlns:a16="http://schemas.microsoft.com/office/drawing/2014/main" id="{3079BED4-CEF4-FAC7-35BC-730882562229}"/>
              </a:ext>
            </a:extLst>
          </p:cNvPr>
          <p:cNvSpPr>
            <a:spLocks noGrp="1"/>
          </p:cNvSpPr>
          <p:nvPr>
            <p:ph type="body" sz="quarter" idx="12"/>
          </p:nvPr>
        </p:nvSpPr>
        <p:spPr/>
        <p:txBody>
          <a:bodyPr/>
          <a:lstStyle/>
          <a:p>
            <a:r>
              <a:rPr lang="en-US" dirty="0"/>
              <a:t>Setup </a:t>
            </a:r>
            <a:r>
              <a:rPr lang="en-US" dirty="0" err="1"/>
              <a:t>af</a:t>
            </a:r>
            <a:r>
              <a:rPr lang="en-US" dirty="0"/>
              <a:t> Arduino IDE</a:t>
            </a:r>
          </a:p>
          <a:p>
            <a:r>
              <a:rPr lang="en-US" dirty="0"/>
              <a:t>Setup </a:t>
            </a:r>
            <a:r>
              <a:rPr lang="en-US" dirty="0" err="1"/>
              <a:t>af</a:t>
            </a:r>
            <a:r>
              <a:rPr lang="en-US" dirty="0"/>
              <a:t> GCC og VS code</a:t>
            </a:r>
          </a:p>
          <a:p>
            <a:endParaRPr lang="LID4096" dirty="0"/>
          </a:p>
        </p:txBody>
      </p:sp>
    </p:spTree>
    <p:extLst>
      <p:ext uri="{BB962C8B-B14F-4D97-AF65-F5344CB8AC3E}">
        <p14:creationId xmlns:p14="http://schemas.microsoft.com/office/powerpoint/2010/main" val="1212518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A71568-5ACD-446A-B2C1-CB28A7019841}"/>
              </a:ext>
            </a:extLst>
          </p:cNvPr>
          <p:cNvSpPr>
            <a:spLocks noGrp="1"/>
          </p:cNvSpPr>
          <p:nvPr>
            <p:ph type="sldNum" sz="quarter" idx="10"/>
          </p:nvPr>
        </p:nvSpPr>
        <p:spPr/>
        <p:txBody>
          <a:bodyPr/>
          <a:lstStyle/>
          <a:p>
            <a:fld id="{D8D877B3-D348-4611-9BDB-C5374591D951}" type="slidenum">
              <a:rPr lang="en-US" smtClean="0"/>
              <a:pPr/>
              <a:t>30</a:t>
            </a:fld>
            <a:endParaRPr lang="en-US" dirty="0"/>
          </a:p>
        </p:txBody>
      </p:sp>
      <p:sp>
        <p:nvSpPr>
          <p:cNvPr id="4" name="Titel 3">
            <a:extLst>
              <a:ext uri="{FF2B5EF4-FFF2-40B4-BE49-F238E27FC236}">
                <a16:creationId xmlns:a16="http://schemas.microsoft.com/office/drawing/2014/main" id="{5325360F-A813-4D7B-862F-FFFF91BF161E}"/>
              </a:ext>
            </a:extLst>
          </p:cNvPr>
          <p:cNvSpPr>
            <a:spLocks noGrp="1"/>
          </p:cNvSpPr>
          <p:nvPr>
            <p:ph type="title"/>
          </p:nvPr>
        </p:nvSpPr>
        <p:spPr>
          <a:xfrm>
            <a:off x="587374" y="359273"/>
            <a:ext cx="5349142" cy="1621619"/>
          </a:xfrm>
        </p:spPr>
        <p:txBody>
          <a:bodyPr/>
          <a:lstStyle/>
          <a:p>
            <a:r>
              <a:rPr lang="da-DK" dirty="0" err="1"/>
              <a:t>Relational</a:t>
            </a:r>
            <a:r>
              <a:rPr lang="da-DK" dirty="0"/>
              <a:t> Operators</a:t>
            </a:r>
            <a:endParaRPr lang="en-US" dirty="0"/>
          </a:p>
        </p:txBody>
      </p:sp>
      <p:sp>
        <p:nvSpPr>
          <p:cNvPr id="5" name="Pladsholder til tekst 4">
            <a:extLst>
              <a:ext uri="{FF2B5EF4-FFF2-40B4-BE49-F238E27FC236}">
                <a16:creationId xmlns:a16="http://schemas.microsoft.com/office/drawing/2014/main" id="{81C48F38-F79E-4ADB-A53D-0000A3B66BD5}"/>
              </a:ext>
            </a:extLst>
          </p:cNvPr>
          <p:cNvSpPr>
            <a:spLocks noGrp="1"/>
          </p:cNvSpPr>
          <p:nvPr>
            <p:ph type="body" sz="quarter" idx="12"/>
          </p:nvPr>
        </p:nvSpPr>
        <p:spPr>
          <a:xfrm>
            <a:off x="587375" y="1496160"/>
            <a:ext cx="5251363" cy="3752115"/>
          </a:xfrm>
        </p:spPr>
        <p:txBody>
          <a:bodyPr/>
          <a:lstStyle/>
          <a:p>
            <a:pPr marL="0" indent="0">
              <a:buNone/>
            </a:pPr>
            <a:r>
              <a:rPr lang="da-DK" dirty="0"/>
              <a:t>Hvis vi skal lave smarte betingede valg i vores </a:t>
            </a:r>
            <a:r>
              <a:rPr lang="da-DK" dirty="0" err="1"/>
              <a:t>if</a:t>
            </a:r>
            <a:r>
              <a:rPr lang="da-DK" dirty="0"/>
              <a:t> statement skal vi kunne opstille komplekse udgaver af </a:t>
            </a:r>
            <a:r>
              <a:rPr lang="da-DK" dirty="0" err="1"/>
              <a:t>boolean_expression</a:t>
            </a:r>
            <a:r>
              <a:rPr lang="da-DK" dirty="0"/>
              <a:t>. </a:t>
            </a:r>
          </a:p>
          <a:p>
            <a:pPr marL="0" indent="0">
              <a:buNone/>
            </a:pPr>
            <a:r>
              <a:rPr lang="da-DK" dirty="0"/>
              <a:t>Til dette formål kan vi anvende </a:t>
            </a:r>
            <a:r>
              <a:rPr lang="da-DK" dirty="0" err="1"/>
              <a:t>Relational</a:t>
            </a:r>
            <a:r>
              <a:rPr lang="da-DK" dirty="0"/>
              <a:t> Operators</a:t>
            </a:r>
          </a:p>
          <a:p>
            <a:pPr marL="0" indent="0">
              <a:buNone/>
            </a:pPr>
            <a:endParaRPr lang="da-DK" dirty="0"/>
          </a:p>
          <a:p>
            <a:pPr marL="0" indent="0">
              <a:buNone/>
            </a:pPr>
            <a:endParaRPr lang="da-DK" dirty="0"/>
          </a:p>
          <a:p>
            <a:pPr marL="0" indent="0">
              <a:buNone/>
            </a:pPr>
            <a:endParaRPr lang="da-DK" dirty="0"/>
          </a:p>
          <a:p>
            <a:pPr marL="0" indent="0">
              <a:buNone/>
            </a:pPr>
            <a:endParaRPr lang="da-DK" dirty="0"/>
          </a:p>
          <a:p>
            <a:pPr marL="0" indent="0">
              <a:buNone/>
            </a:pPr>
            <a:r>
              <a:rPr lang="da-DK" dirty="0"/>
              <a:t>Husk ét = betyder </a:t>
            </a:r>
            <a:r>
              <a:rPr lang="da-DK" dirty="0" err="1"/>
              <a:t>assignment</a:t>
            </a:r>
            <a:endParaRPr lang="da-DK" dirty="0"/>
          </a:p>
          <a:p>
            <a:pPr marL="0" indent="0">
              <a:buNone/>
            </a:pPr>
            <a:r>
              <a:rPr lang="da-DK" dirty="0"/>
              <a:t>To == betyder sammenligning</a:t>
            </a:r>
            <a:endParaRPr lang="en-US" dirty="0"/>
          </a:p>
        </p:txBody>
      </p:sp>
      <p:sp>
        <p:nvSpPr>
          <p:cNvPr id="15" name="Tekstfelt 14">
            <a:extLst>
              <a:ext uri="{FF2B5EF4-FFF2-40B4-BE49-F238E27FC236}">
                <a16:creationId xmlns:a16="http://schemas.microsoft.com/office/drawing/2014/main" id="{2AD22AB0-6DE9-4871-B750-EA1201E07DA8}"/>
              </a:ext>
            </a:extLst>
          </p:cNvPr>
          <p:cNvSpPr txBox="1"/>
          <p:nvPr/>
        </p:nvSpPr>
        <p:spPr>
          <a:xfrm>
            <a:off x="513826" y="3117779"/>
            <a:ext cx="3563224" cy="369332"/>
          </a:xfrm>
          <a:prstGeom prst="rect">
            <a:avLst/>
          </a:prstGeom>
          <a:noFill/>
        </p:spPr>
        <p:txBody>
          <a:bodyPr wrap="square">
            <a:spAutoFit/>
          </a:bodyPr>
          <a:lstStyle/>
          <a:p>
            <a:pPr lvl="0"/>
            <a:r>
              <a:rPr lang="en-US" sz="1800" noProof="0" dirty="0"/>
              <a:t>Relational: &lt;, &lt;=, &gt;, &gt;=, ==, !=</a:t>
            </a:r>
          </a:p>
        </p:txBody>
      </p:sp>
      <p:sp>
        <p:nvSpPr>
          <p:cNvPr id="17" name="Tekstfelt 16">
            <a:extLst>
              <a:ext uri="{FF2B5EF4-FFF2-40B4-BE49-F238E27FC236}">
                <a16:creationId xmlns:a16="http://schemas.microsoft.com/office/drawing/2014/main" id="{F18EABCA-9221-4204-A8BE-5A3C0B7652C1}"/>
              </a:ext>
            </a:extLst>
          </p:cNvPr>
          <p:cNvSpPr txBox="1"/>
          <p:nvPr/>
        </p:nvSpPr>
        <p:spPr>
          <a:xfrm>
            <a:off x="581735" y="5759525"/>
            <a:ext cx="6094602"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2"/>
              </a:rPr>
              <a:t>Relational Operators in C</a:t>
            </a:r>
            <a:endParaRPr lang="en-US" b="0" i="0" dirty="0">
              <a:solidFill>
                <a:srgbClr val="797979"/>
              </a:solidFill>
              <a:effectLst/>
              <a:latin typeface="Arial" panose="020B0604020202020204" pitchFamily="34" charset="0"/>
            </a:endParaRPr>
          </a:p>
        </p:txBody>
      </p:sp>
      <p:pic>
        <p:nvPicPr>
          <p:cNvPr id="10" name="Billede 9">
            <a:extLst>
              <a:ext uri="{FF2B5EF4-FFF2-40B4-BE49-F238E27FC236}">
                <a16:creationId xmlns:a16="http://schemas.microsoft.com/office/drawing/2014/main" id="{EEDD9A03-23D3-4349-9BE1-E07182060C99}"/>
              </a:ext>
            </a:extLst>
          </p:cNvPr>
          <p:cNvPicPr>
            <a:picLocks noChangeAspect="1"/>
          </p:cNvPicPr>
          <p:nvPr/>
        </p:nvPicPr>
        <p:blipFill>
          <a:blip r:embed="rId3"/>
          <a:stretch>
            <a:fillRect/>
          </a:stretch>
        </p:blipFill>
        <p:spPr>
          <a:xfrm>
            <a:off x="5838738" y="1200323"/>
            <a:ext cx="5730744" cy="4573575"/>
          </a:xfrm>
          <a:prstGeom prst="rect">
            <a:avLst/>
          </a:prstGeom>
        </p:spPr>
      </p:pic>
    </p:spTree>
    <p:extLst>
      <p:ext uri="{BB962C8B-B14F-4D97-AF65-F5344CB8AC3E}">
        <p14:creationId xmlns:p14="http://schemas.microsoft.com/office/powerpoint/2010/main" val="4131622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A71568-5ACD-446A-B2C1-CB28A7019841}"/>
              </a:ext>
            </a:extLst>
          </p:cNvPr>
          <p:cNvSpPr>
            <a:spLocks noGrp="1"/>
          </p:cNvSpPr>
          <p:nvPr>
            <p:ph type="sldNum" sz="quarter" idx="10"/>
          </p:nvPr>
        </p:nvSpPr>
        <p:spPr/>
        <p:txBody>
          <a:bodyPr/>
          <a:lstStyle/>
          <a:p>
            <a:fld id="{D8D877B3-D348-4611-9BDB-C5374591D951}" type="slidenum">
              <a:rPr lang="en-US" smtClean="0"/>
              <a:pPr/>
              <a:t>31</a:t>
            </a:fld>
            <a:endParaRPr lang="en-US" dirty="0"/>
          </a:p>
        </p:txBody>
      </p:sp>
      <p:sp>
        <p:nvSpPr>
          <p:cNvPr id="4" name="Titel 3">
            <a:extLst>
              <a:ext uri="{FF2B5EF4-FFF2-40B4-BE49-F238E27FC236}">
                <a16:creationId xmlns:a16="http://schemas.microsoft.com/office/drawing/2014/main" id="{5325360F-A813-4D7B-862F-FFFF91BF161E}"/>
              </a:ext>
            </a:extLst>
          </p:cNvPr>
          <p:cNvSpPr>
            <a:spLocks noGrp="1"/>
          </p:cNvSpPr>
          <p:nvPr>
            <p:ph type="title"/>
          </p:nvPr>
        </p:nvSpPr>
        <p:spPr>
          <a:xfrm>
            <a:off x="587374" y="359273"/>
            <a:ext cx="5175863" cy="1621619"/>
          </a:xfrm>
        </p:spPr>
        <p:txBody>
          <a:bodyPr/>
          <a:lstStyle/>
          <a:p>
            <a:r>
              <a:rPr lang="da-DK" dirty="0" err="1"/>
              <a:t>Logical</a:t>
            </a:r>
            <a:r>
              <a:rPr lang="da-DK" dirty="0"/>
              <a:t> Operators</a:t>
            </a:r>
            <a:endParaRPr lang="en-US" dirty="0"/>
          </a:p>
        </p:txBody>
      </p:sp>
      <p:sp>
        <p:nvSpPr>
          <p:cNvPr id="5" name="Pladsholder til tekst 4">
            <a:extLst>
              <a:ext uri="{FF2B5EF4-FFF2-40B4-BE49-F238E27FC236}">
                <a16:creationId xmlns:a16="http://schemas.microsoft.com/office/drawing/2014/main" id="{81C48F38-F79E-4ADB-A53D-0000A3B66BD5}"/>
              </a:ext>
            </a:extLst>
          </p:cNvPr>
          <p:cNvSpPr>
            <a:spLocks noGrp="1"/>
          </p:cNvSpPr>
          <p:nvPr>
            <p:ph type="body" sz="quarter" idx="12"/>
          </p:nvPr>
        </p:nvSpPr>
        <p:spPr>
          <a:xfrm>
            <a:off x="587375" y="1496160"/>
            <a:ext cx="5230091" cy="3752115"/>
          </a:xfrm>
        </p:spPr>
        <p:txBody>
          <a:bodyPr/>
          <a:lstStyle/>
          <a:p>
            <a:pPr marL="0" indent="0">
              <a:buNone/>
            </a:pPr>
            <a:r>
              <a:rPr lang="da-DK" dirty="0"/>
              <a:t>Hvis vi skal lave smarte betingede valg i vores </a:t>
            </a:r>
            <a:r>
              <a:rPr lang="da-DK" dirty="0" err="1"/>
              <a:t>if</a:t>
            </a:r>
            <a:r>
              <a:rPr lang="da-DK" dirty="0"/>
              <a:t> statement skal vi kunne opstille komplekse udgaver af </a:t>
            </a:r>
            <a:r>
              <a:rPr lang="da-DK" dirty="0" err="1"/>
              <a:t>boolean_expression</a:t>
            </a:r>
            <a:r>
              <a:rPr lang="da-DK" dirty="0"/>
              <a:t>. </a:t>
            </a:r>
          </a:p>
          <a:p>
            <a:pPr marL="0" indent="0">
              <a:buNone/>
            </a:pPr>
            <a:r>
              <a:rPr lang="da-DK" dirty="0"/>
              <a:t>Til dette formål kan vi anvende </a:t>
            </a:r>
            <a:r>
              <a:rPr lang="da-DK" dirty="0" err="1"/>
              <a:t>Logical</a:t>
            </a:r>
            <a:r>
              <a:rPr lang="da-DK" dirty="0"/>
              <a:t> Operators</a:t>
            </a:r>
            <a:endParaRPr lang="en-US" dirty="0"/>
          </a:p>
        </p:txBody>
      </p:sp>
      <p:pic>
        <p:nvPicPr>
          <p:cNvPr id="7" name="Billede 6">
            <a:extLst>
              <a:ext uri="{FF2B5EF4-FFF2-40B4-BE49-F238E27FC236}">
                <a16:creationId xmlns:a16="http://schemas.microsoft.com/office/drawing/2014/main" id="{8976653B-59D4-4558-8707-7DAC953E6074}"/>
              </a:ext>
            </a:extLst>
          </p:cNvPr>
          <p:cNvPicPr>
            <a:picLocks noChangeAspect="1"/>
          </p:cNvPicPr>
          <p:nvPr/>
        </p:nvPicPr>
        <p:blipFill>
          <a:blip r:embed="rId2"/>
          <a:stretch>
            <a:fillRect/>
          </a:stretch>
        </p:blipFill>
        <p:spPr>
          <a:xfrm>
            <a:off x="5936516" y="368752"/>
            <a:ext cx="5230091" cy="1887682"/>
          </a:xfrm>
          <a:prstGeom prst="rect">
            <a:avLst/>
          </a:prstGeom>
        </p:spPr>
      </p:pic>
      <p:pic>
        <p:nvPicPr>
          <p:cNvPr id="9" name="Billede 8">
            <a:extLst>
              <a:ext uri="{FF2B5EF4-FFF2-40B4-BE49-F238E27FC236}">
                <a16:creationId xmlns:a16="http://schemas.microsoft.com/office/drawing/2014/main" id="{2EDC0F89-39CB-4301-AB02-6112802325AE}"/>
              </a:ext>
            </a:extLst>
          </p:cNvPr>
          <p:cNvPicPr>
            <a:picLocks noChangeAspect="1"/>
          </p:cNvPicPr>
          <p:nvPr/>
        </p:nvPicPr>
        <p:blipFill>
          <a:blip r:embed="rId3"/>
          <a:stretch>
            <a:fillRect/>
          </a:stretch>
        </p:blipFill>
        <p:spPr>
          <a:xfrm>
            <a:off x="587374" y="2866763"/>
            <a:ext cx="7000875" cy="3219450"/>
          </a:xfrm>
          <a:prstGeom prst="rect">
            <a:avLst/>
          </a:prstGeom>
        </p:spPr>
      </p:pic>
      <p:pic>
        <p:nvPicPr>
          <p:cNvPr id="11" name="Billede 10">
            <a:extLst>
              <a:ext uri="{FF2B5EF4-FFF2-40B4-BE49-F238E27FC236}">
                <a16:creationId xmlns:a16="http://schemas.microsoft.com/office/drawing/2014/main" id="{EE2500C9-2350-40EF-92CB-CDEB9C2AEA20}"/>
              </a:ext>
            </a:extLst>
          </p:cNvPr>
          <p:cNvPicPr>
            <a:picLocks noChangeAspect="1"/>
          </p:cNvPicPr>
          <p:nvPr/>
        </p:nvPicPr>
        <p:blipFill>
          <a:blip r:embed="rId4"/>
          <a:stretch>
            <a:fillRect/>
          </a:stretch>
        </p:blipFill>
        <p:spPr>
          <a:xfrm>
            <a:off x="8040461" y="3576551"/>
            <a:ext cx="3870894" cy="2400605"/>
          </a:xfrm>
          <a:prstGeom prst="rect">
            <a:avLst/>
          </a:prstGeom>
          <a:ln>
            <a:solidFill>
              <a:schemeClr val="tx1"/>
            </a:solidFill>
          </a:ln>
        </p:spPr>
      </p:pic>
      <p:sp>
        <p:nvSpPr>
          <p:cNvPr id="13" name="Tekstfelt 12">
            <a:extLst>
              <a:ext uri="{FF2B5EF4-FFF2-40B4-BE49-F238E27FC236}">
                <a16:creationId xmlns:a16="http://schemas.microsoft.com/office/drawing/2014/main" id="{1DECDE77-7DAA-42CD-A558-335FD7FD47F1}"/>
              </a:ext>
            </a:extLst>
          </p:cNvPr>
          <p:cNvSpPr txBox="1"/>
          <p:nvPr/>
        </p:nvSpPr>
        <p:spPr>
          <a:xfrm>
            <a:off x="8040461" y="3207219"/>
            <a:ext cx="2030519" cy="369332"/>
          </a:xfrm>
          <a:prstGeom prst="rect">
            <a:avLst/>
          </a:prstGeom>
          <a:noFill/>
        </p:spPr>
        <p:txBody>
          <a:bodyPr wrap="square">
            <a:spAutoFit/>
          </a:bodyPr>
          <a:lstStyle/>
          <a:p>
            <a:r>
              <a:rPr lang="da-DK" dirty="0"/>
              <a:t>Sandhedstabeller:</a:t>
            </a:r>
            <a:endParaRPr lang="en-US" dirty="0"/>
          </a:p>
        </p:txBody>
      </p:sp>
      <p:sp>
        <p:nvSpPr>
          <p:cNvPr id="14" name="Ellipse 13">
            <a:extLst>
              <a:ext uri="{FF2B5EF4-FFF2-40B4-BE49-F238E27FC236}">
                <a16:creationId xmlns:a16="http://schemas.microsoft.com/office/drawing/2014/main" id="{4E257307-2932-43BE-B378-5274BEDA4A73}"/>
              </a:ext>
            </a:extLst>
          </p:cNvPr>
          <p:cNvSpPr/>
          <p:nvPr/>
        </p:nvSpPr>
        <p:spPr>
          <a:xfrm>
            <a:off x="8162488" y="5327009"/>
            <a:ext cx="1015068" cy="2936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C9134078-59F6-49E6-BAC9-9387EEFFEC47}"/>
              </a:ext>
            </a:extLst>
          </p:cNvPr>
          <p:cNvSpPr/>
          <p:nvPr/>
        </p:nvSpPr>
        <p:spPr>
          <a:xfrm>
            <a:off x="9485152" y="5328407"/>
            <a:ext cx="1015068" cy="2936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94F9D639-1B30-4E7D-BA05-AE7D3B9CF335}"/>
              </a:ext>
            </a:extLst>
          </p:cNvPr>
          <p:cNvSpPr/>
          <p:nvPr/>
        </p:nvSpPr>
        <p:spPr>
          <a:xfrm>
            <a:off x="10852991" y="4891428"/>
            <a:ext cx="777834" cy="2936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00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21E756-1430-F4FB-6314-F0785E627E6A}"/>
              </a:ext>
            </a:extLst>
          </p:cNvPr>
          <p:cNvSpPr>
            <a:spLocks noGrp="1"/>
          </p:cNvSpPr>
          <p:nvPr>
            <p:ph type="sldNum" sz="quarter" idx="10"/>
          </p:nvPr>
        </p:nvSpPr>
        <p:spPr/>
        <p:txBody>
          <a:bodyPr/>
          <a:lstStyle/>
          <a:p>
            <a:fld id="{D8D877B3-D348-4611-9BDB-C5374591D951}" type="slidenum">
              <a:rPr lang="en-US" smtClean="0"/>
              <a:pPr/>
              <a:t>32</a:t>
            </a:fld>
            <a:endParaRPr lang="en-US" dirty="0"/>
          </a:p>
        </p:txBody>
      </p:sp>
      <p:sp>
        <p:nvSpPr>
          <p:cNvPr id="4" name="Title 3">
            <a:extLst>
              <a:ext uri="{FF2B5EF4-FFF2-40B4-BE49-F238E27FC236}">
                <a16:creationId xmlns:a16="http://schemas.microsoft.com/office/drawing/2014/main" id="{C6BA0550-0F20-68DD-0268-FB7AE3B95EE9}"/>
              </a:ext>
            </a:extLst>
          </p:cNvPr>
          <p:cNvSpPr>
            <a:spLocks noGrp="1"/>
          </p:cNvSpPr>
          <p:nvPr>
            <p:ph type="title"/>
          </p:nvPr>
        </p:nvSpPr>
        <p:spPr/>
        <p:txBody>
          <a:bodyPr/>
          <a:lstStyle/>
          <a:p>
            <a:r>
              <a:rPr lang="da-DK" dirty="0"/>
              <a:t>Opgaver</a:t>
            </a:r>
            <a:endParaRPr lang="LID4096" dirty="0"/>
          </a:p>
        </p:txBody>
      </p:sp>
      <p:sp>
        <p:nvSpPr>
          <p:cNvPr id="7" name="Text Placeholder 6">
            <a:extLst>
              <a:ext uri="{FF2B5EF4-FFF2-40B4-BE49-F238E27FC236}">
                <a16:creationId xmlns:a16="http://schemas.microsoft.com/office/drawing/2014/main" id="{52D81520-74DF-475A-5011-C6F0044C4FCF}"/>
              </a:ext>
            </a:extLst>
          </p:cNvPr>
          <p:cNvSpPr>
            <a:spLocks noGrp="1"/>
          </p:cNvSpPr>
          <p:nvPr>
            <p:ph type="body" sz="quarter" idx="12"/>
          </p:nvPr>
        </p:nvSpPr>
        <p:spPr/>
        <p:txBody>
          <a:bodyPr/>
          <a:lstStyle/>
          <a:p>
            <a:endParaRPr lang="LID4096"/>
          </a:p>
        </p:txBody>
      </p:sp>
      <p:sp>
        <p:nvSpPr>
          <p:cNvPr id="6" name="Picture Placeholder 5">
            <a:extLst>
              <a:ext uri="{FF2B5EF4-FFF2-40B4-BE49-F238E27FC236}">
                <a16:creationId xmlns:a16="http://schemas.microsoft.com/office/drawing/2014/main" id="{11F33E90-852C-D154-9CAD-BFBA1EFA4D5E}"/>
              </a:ext>
            </a:extLst>
          </p:cNvPr>
          <p:cNvSpPr>
            <a:spLocks noGrp="1"/>
          </p:cNvSpPr>
          <p:nvPr>
            <p:ph type="pic" sz="quarter" idx="11"/>
          </p:nvPr>
        </p:nvSpPr>
        <p:spPr/>
        <p:txBody>
          <a:bodyPr/>
          <a:lstStyle/>
          <a:p>
            <a:endParaRPr lang="LID4096"/>
          </a:p>
        </p:txBody>
      </p:sp>
    </p:spTree>
    <p:extLst>
      <p:ext uri="{BB962C8B-B14F-4D97-AF65-F5344CB8AC3E}">
        <p14:creationId xmlns:p14="http://schemas.microsoft.com/office/powerpoint/2010/main" val="422198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33</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a:xfrm>
            <a:off x="587374" y="359273"/>
            <a:ext cx="11604626" cy="1621619"/>
          </a:xfrm>
        </p:spPr>
        <p:txBody>
          <a:bodyPr/>
          <a:lstStyle/>
          <a:p>
            <a:r>
              <a:rPr lang="da-DK" dirty="0"/>
              <a:t>Opgave: p04_KS5</a:t>
            </a:r>
            <a:br>
              <a:rPr lang="en-US" b="0" dirty="0">
                <a:solidFill>
                  <a:srgbClr val="657B83"/>
                </a:solidFill>
                <a:effectLst/>
                <a:latin typeface="Consolas" panose="020B0609020204030204" pitchFamily="49" charset="0"/>
              </a:rPr>
            </a:br>
            <a:endParaRPr lang="en-US" dirty="0"/>
          </a:p>
        </p:txBody>
      </p:sp>
      <p:sp>
        <p:nvSpPr>
          <p:cNvPr id="5" name="Pladsholder til tekst 4">
            <a:extLst>
              <a:ext uri="{FF2B5EF4-FFF2-40B4-BE49-F238E27FC236}">
                <a16:creationId xmlns:a16="http://schemas.microsoft.com/office/drawing/2014/main" id="{DE5FC5B0-3D2F-4396-A23C-FACBFB06F9A7}"/>
              </a:ext>
            </a:extLst>
          </p:cNvPr>
          <p:cNvSpPr>
            <a:spLocks noGrp="1"/>
          </p:cNvSpPr>
          <p:nvPr>
            <p:ph type="body" sz="quarter" idx="12"/>
          </p:nvPr>
        </p:nvSpPr>
        <p:spPr>
          <a:xfrm>
            <a:off x="587373" y="1459685"/>
            <a:ext cx="6025947" cy="4435790"/>
          </a:xfrm>
        </p:spPr>
        <p:txBody>
          <a:bodyPr>
            <a:noAutofit/>
          </a:bodyPr>
          <a:lstStyle/>
          <a:p>
            <a:pPr marL="338138" lvl="1" indent="0">
              <a:buNone/>
            </a:pPr>
            <a:r>
              <a:rPr lang="da-DK" sz="1200" dirty="0"/>
              <a:t>Lav et program som kan skrive en persons navn, alder og bmi ud. Du får følgende informationer: Navn, Alder, bmi, køn.</a:t>
            </a:r>
          </a:p>
          <a:p>
            <a:pPr marL="338138" lvl="1" indent="0">
              <a:buNone/>
            </a:pPr>
            <a:r>
              <a:rPr lang="da-DK" sz="1200" dirty="0"/>
              <a:t>I VS Code Åben en ny mappe lecture4</a:t>
            </a:r>
          </a:p>
          <a:p>
            <a:pPr marL="338138" lvl="1" indent="0">
              <a:buNone/>
            </a:pPr>
            <a:r>
              <a:rPr lang="da-DK" sz="1200" dirty="0"/>
              <a:t>lav en fil p04_ks5.c:</a:t>
            </a:r>
          </a:p>
          <a:p>
            <a:pPr marL="681038" lvl="1" indent="-342900">
              <a:buFont typeface="+mj-lt"/>
              <a:buAutoNum type="arabicPeriod"/>
            </a:pPr>
            <a:r>
              <a:rPr lang="da-DK" sz="1200" dirty="0"/>
              <a:t>Lav en .c fil med din </a:t>
            </a:r>
            <a:r>
              <a:rPr lang="da-DK" sz="1200" dirty="0" err="1"/>
              <a:t>main</a:t>
            </a:r>
            <a:r>
              <a:rPr lang="da-DK" sz="1200" dirty="0"/>
              <a:t>() funktion</a:t>
            </a:r>
          </a:p>
          <a:p>
            <a:pPr marL="681038" lvl="1" indent="-342900">
              <a:buFont typeface="+mj-lt"/>
              <a:buAutoNum type="arabicPeriod"/>
            </a:pPr>
            <a:r>
              <a:rPr lang="da-DK" sz="1200" dirty="0"/>
              <a:t>Definer variablerne her inde i </a:t>
            </a:r>
            <a:r>
              <a:rPr lang="da-DK" sz="1200" dirty="0" err="1"/>
              <a:t>main</a:t>
            </a:r>
            <a:r>
              <a:rPr lang="da-DK" sz="1200" dirty="0"/>
              <a:t>():</a:t>
            </a:r>
          </a:p>
          <a:p>
            <a:pPr marL="520700" lvl="2" indent="0">
              <a:buNone/>
            </a:pPr>
            <a:r>
              <a:rPr lang="da-DK" sz="1100" dirty="0" err="1"/>
              <a:t>char</a:t>
            </a:r>
            <a:r>
              <a:rPr lang="da-DK" sz="1100" dirty="0"/>
              <a:t> </a:t>
            </a:r>
            <a:r>
              <a:rPr lang="da-DK" sz="1100" dirty="0" err="1"/>
              <a:t>name</a:t>
            </a:r>
            <a:r>
              <a:rPr lang="da-DK" sz="1100" dirty="0"/>
              <a:t>[] = "Dit Navn";</a:t>
            </a:r>
          </a:p>
          <a:p>
            <a:pPr marL="520700" lvl="2" indent="0">
              <a:buNone/>
            </a:pPr>
            <a:r>
              <a:rPr lang="da-DK" sz="1100" dirty="0" err="1"/>
              <a:t>int</a:t>
            </a:r>
            <a:r>
              <a:rPr lang="da-DK" sz="1100" dirty="0"/>
              <a:t> </a:t>
            </a:r>
            <a:r>
              <a:rPr lang="da-DK" sz="1100" dirty="0" err="1"/>
              <a:t>gender</a:t>
            </a:r>
            <a:r>
              <a:rPr lang="da-DK" sz="1100" dirty="0"/>
              <a:t> = 'F' / 'M';</a:t>
            </a:r>
          </a:p>
          <a:p>
            <a:pPr marL="520700" lvl="2" indent="0">
              <a:buNone/>
            </a:pPr>
            <a:r>
              <a:rPr lang="da-DK" sz="1100" dirty="0" err="1"/>
              <a:t>int</a:t>
            </a:r>
            <a:r>
              <a:rPr lang="da-DK" sz="1100" dirty="0"/>
              <a:t> age = #dinalder; </a:t>
            </a:r>
          </a:p>
          <a:p>
            <a:pPr marL="520700" lvl="2" indent="0">
              <a:buNone/>
            </a:pPr>
            <a:r>
              <a:rPr lang="da-DK" sz="1100" dirty="0" err="1"/>
              <a:t>float</a:t>
            </a:r>
            <a:r>
              <a:rPr lang="da-DK" sz="1100" dirty="0"/>
              <a:t> bmi;</a:t>
            </a:r>
            <a:endParaRPr lang="da-DK" dirty="0"/>
          </a:p>
          <a:p>
            <a:pPr marL="681038" lvl="1" indent="-342900">
              <a:buFont typeface="+mj-lt"/>
              <a:buAutoNum type="arabicPeriod"/>
            </a:pPr>
            <a:r>
              <a:rPr lang="da-DK" sz="1200" dirty="0"/>
              <a:t>print personens navn og alder, og bmi til terminalen (Hint: </a:t>
            </a:r>
            <a:r>
              <a:rPr lang="da-DK" sz="1200" dirty="0" err="1"/>
              <a:t>string</a:t>
            </a:r>
            <a:r>
              <a:rPr lang="da-DK" sz="1200" dirty="0"/>
              <a:t>, </a:t>
            </a:r>
            <a:r>
              <a:rPr lang="da-DK" sz="1200" dirty="0" err="1"/>
              <a:t>integer</a:t>
            </a:r>
            <a:r>
              <a:rPr lang="da-DK" sz="1200" dirty="0"/>
              <a:t>, </a:t>
            </a:r>
            <a:r>
              <a:rPr lang="da-DK" sz="1200" dirty="0" err="1"/>
              <a:t>float</a:t>
            </a:r>
            <a:r>
              <a:rPr lang="da-DK" sz="1200" dirty="0"/>
              <a:t> i </a:t>
            </a:r>
            <a:r>
              <a:rPr lang="da-DK" sz="1200" dirty="0" err="1"/>
              <a:t>printf</a:t>
            </a:r>
            <a:r>
              <a:rPr lang="da-DK" sz="1200" dirty="0"/>
              <a:t>? Hint 1)</a:t>
            </a:r>
          </a:p>
          <a:p>
            <a:pPr marL="681038" lvl="1" indent="-342900">
              <a:buFont typeface="+mj-lt"/>
              <a:buAutoNum type="arabicPeriod"/>
            </a:pPr>
            <a:r>
              <a:rPr lang="da-DK" sz="1200" dirty="0"/>
              <a:t>print enten </a:t>
            </a:r>
            <a:r>
              <a:rPr lang="da-DK" sz="1200" dirty="0">
                <a:highlight>
                  <a:srgbClr val="FFFF00"/>
                </a:highlight>
              </a:rPr>
              <a:t>, </a:t>
            </a:r>
            <a:r>
              <a:rPr lang="da-DK" sz="1200" dirty="0">
                <a:highlight>
                  <a:srgbClr val="9DBB1D"/>
                </a:highlight>
              </a:rPr>
              <a:t>male,</a:t>
            </a:r>
            <a:r>
              <a:rPr lang="da-DK" sz="1200" dirty="0">
                <a:highlight>
                  <a:srgbClr val="FFFF00"/>
                </a:highlight>
              </a:rPr>
              <a:t> </a:t>
            </a:r>
            <a:r>
              <a:rPr lang="da-DK" sz="1200" dirty="0" err="1">
                <a:highlight>
                  <a:srgbClr val="FFFF00"/>
                </a:highlight>
              </a:rPr>
              <a:t>meaning</a:t>
            </a:r>
            <a:r>
              <a:rPr lang="da-DK" sz="1200" dirty="0">
                <a:highlight>
                  <a:srgbClr val="FFFF00"/>
                </a:highlight>
              </a:rPr>
              <a:t> </a:t>
            </a:r>
            <a:r>
              <a:rPr lang="da-DK" sz="1200" dirty="0">
                <a:highlight>
                  <a:srgbClr val="9DBB1D"/>
                </a:highlight>
              </a:rPr>
              <a:t>he</a:t>
            </a:r>
            <a:r>
              <a:rPr lang="da-DK" sz="1200" dirty="0">
                <a:highlight>
                  <a:srgbClr val="FFFF00"/>
                </a:highlight>
              </a:rPr>
              <a:t> is </a:t>
            </a:r>
            <a:r>
              <a:rPr lang="da-DK" sz="1200" dirty="0"/>
              <a:t> eller </a:t>
            </a:r>
            <a:r>
              <a:rPr lang="da-DK" sz="1200" dirty="0">
                <a:highlight>
                  <a:srgbClr val="FFFF00"/>
                </a:highlight>
              </a:rPr>
              <a:t>, </a:t>
            </a:r>
            <a:r>
              <a:rPr lang="da-DK" sz="1200" dirty="0" err="1">
                <a:highlight>
                  <a:srgbClr val="9DBB1D"/>
                </a:highlight>
              </a:rPr>
              <a:t>female</a:t>
            </a:r>
            <a:r>
              <a:rPr lang="da-DK" sz="1200" dirty="0">
                <a:highlight>
                  <a:srgbClr val="FFFF00"/>
                </a:highlight>
              </a:rPr>
              <a:t>, </a:t>
            </a:r>
            <a:r>
              <a:rPr lang="da-DK" sz="1200" dirty="0" err="1">
                <a:highlight>
                  <a:srgbClr val="FFFF00"/>
                </a:highlight>
              </a:rPr>
              <a:t>meaning</a:t>
            </a:r>
            <a:r>
              <a:rPr lang="da-DK" sz="1200" dirty="0">
                <a:highlight>
                  <a:srgbClr val="FFFF00"/>
                </a:highlight>
              </a:rPr>
              <a:t> </a:t>
            </a:r>
            <a:r>
              <a:rPr lang="da-DK" sz="1200" dirty="0" err="1">
                <a:highlight>
                  <a:srgbClr val="9DBB1D"/>
                </a:highlight>
              </a:rPr>
              <a:t>she</a:t>
            </a:r>
            <a:r>
              <a:rPr lang="da-DK" sz="1200" dirty="0">
                <a:highlight>
                  <a:srgbClr val="FFFF00"/>
                </a:highlight>
              </a:rPr>
              <a:t> is </a:t>
            </a:r>
            <a:r>
              <a:rPr lang="da-DK" sz="1200" dirty="0"/>
              <a:t> alt efter din </a:t>
            </a:r>
            <a:r>
              <a:rPr lang="da-DK" sz="1200" dirty="0" err="1"/>
              <a:t>gender</a:t>
            </a:r>
            <a:r>
              <a:rPr lang="da-DK" sz="1200" dirty="0"/>
              <a:t> variabel.</a:t>
            </a:r>
          </a:p>
          <a:p>
            <a:pPr marL="863600" lvl="2" indent="-342900">
              <a:buFont typeface="+mj-lt"/>
              <a:buAutoNum type="arabicPeriod"/>
            </a:pPr>
            <a:r>
              <a:rPr lang="da-DK" sz="1000" dirty="0"/>
              <a:t>Overvej hvilken type kontrol struktur vil være egnet til enten at skrive </a:t>
            </a:r>
            <a:r>
              <a:rPr lang="da-DK" sz="1000" dirty="0">
                <a:highlight>
                  <a:srgbClr val="FFFF00"/>
                </a:highlight>
              </a:rPr>
              <a:t>he</a:t>
            </a:r>
            <a:r>
              <a:rPr lang="da-DK" sz="1000" dirty="0"/>
              <a:t> elle </a:t>
            </a:r>
            <a:r>
              <a:rPr lang="da-DK" sz="1000" dirty="0" err="1">
                <a:highlight>
                  <a:srgbClr val="FFFF00"/>
                </a:highlight>
              </a:rPr>
              <a:t>she</a:t>
            </a:r>
            <a:r>
              <a:rPr lang="da-DK" sz="1000" dirty="0"/>
              <a:t> (Hint 2)</a:t>
            </a:r>
          </a:p>
          <a:p>
            <a:pPr marL="863600" lvl="2" indent="-342900">
              <a:buFont typeface="+mj-lt"/>
              <a:buAutoNum type="arabicPeriod"/>
            </a:pPr>
            <a:r>
              <a:rPr lang="da-DK" sz="1000" dirty="0"/>
              <a:t>Overvej hvad der sker hvis man sætter køn til enten 'f'/'F'</a:t>
            </a:r>
          </a:p>
          <a:p>
            <a:pPr marL="681038" lvl="1" indent="-342900">
              <a:buFont typeface="+mj-lt"/>
              <a:buAutoNum type="arabicPeriod"/>
            </a:pPr>
            <a:r>
              <a:rPr lang="da-DK" sz="1000" dirty="0"/>
              <a:t>print "</a:t>
            </a:r>
            <a:r>
              <a:rPr lang="da-DK" sz="1000" dirty="0" err="1"/>
              <a:t>Underweight</a:t>
            </a:r>
            <a:r>
              <a:rPr lang="da-DK" sz="1000" dirty="0"/>
              <a:t>" / ... / "</a:t>
            </a:r>
            <a:r>
              <a:rPr lang="da-DK" sz="1000" dirty="0" err="1"/>
              <a:t>Obese</a:t>
            </a:r>
            <a:r>
              <a:rPr lang="da-DK" sz="1000" dirty="0"/>
              <a:t>" alt efter bmi</a:t>
            </a:r>
          </a:p>
        </p:txBody>
      </p:sp>
      <p:sp>
        <p:nvSpPr>
          <p:cNvPr id="8" name="Pladsholder til tekst 4">
            <a:extLst>
              <a:ext uri="{FF2B5EF4-FFF2-40B4-BE49-F238E27FC236}">
                <a16:creationId xmlns:a16="http://schemas.microsoft.com/office/drawing/2014/main" id="{3105D389-1B36-4F5F-8055-3ABEBF6EEA88}"/>
              </a:ext>
            </a:extLst>
          </p:cNvPr>
          <p:cNvSpPr txBox="1">
            <a:spLocks/>
          </p:cNvSpPr>
          <p:nvPr/>
        </p:nvSpPr>
        <p:spPr>
          <a:xfrm>
            <a:off x="6613321" y="1459685"/>
            <a:ext cx="5298034" cy="4435790"/>
          </a:xfrm>
          <a:prstGeom prst="rect">
            <a:avLst/>
          </a:prstGeom>
        </p:spPr>
        <p:txBody>
          <a:bodyPr vert="horz" lIns="0" tIns="45720" rIns="0" bIns="45720" rtlCol="0">
            <a:no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38138" lvl="1" indent="0">
              <a:buNone/>
            </a:pPr>
            <a:endParaRPr lang="da-DK" dirty="0"/>
          </a:p>
        </p:txBody>
      </p:sp>
      <p:sp>
        <p:nvSpPr>
          <p:cNvPr id="9" name="TextBox 8">
            <a:extLst>
              <a:ext uri="{FF2B5EF4-FFF2-40B4-BE49-F238E27FC236}">
                <a16:creationId xmlns:a16="http://schemas.microsoft.com/office/drawing/2014/main" id="{8E3B4581-4682-C275-1698-3681B7C73569}"/>
              </a:ext>
            </a:extLst>
          </p:cNvPr>
          <p:cNvSpPr txBox="1"/>
          <p:nvPr/>
        </p:nvSpPr>
        <p:spPr>
          <a:xfrm>
            <a:off x="7613575" y="1430317"/>
            <a:ext cx="3145832" cy="769441"/>
          </a:xfrm>
          <a:prstGeom prst="rect">
            <a:avLst/>
          </a:prstGeom>
          <a:noFill/>
        </p:spPr>
        <p:txBody>
          <a:bodyPr wrap="square">
            <a:spAutoFit/>
          </a:bodyPr>
          <a:lstStyle/>
          <a:p>
            <a:pPr>
              <a:buFont typeface="Arial" panose="020B0604020202020204" pitchFamily="34" charset="0"/>
              <a:buChar char="•"/>
            </a:pPr>
            <a:r>
              <a:rPr lang="en-US" sz="1100" i="1" dirty="0">
                <a:solidFill>
                  <a:schemeClr val="accent4">
                    <a:lumMod val="75000"/>
                  </a:schemeClr>
                </a:solidFill>
              </a:rPr>
              <a:t>BMI below 18.5 = Underweight</a:t>
            </a:r>
          </a:p>
          <a:p>
            <a:pPr>
              <a:buFont typeface="Arial" panose="020B0604020202020204" pitchFamily="34" charset="0"/>
              <a:buChar char="•"/>
            </a:pPr>
            <a:r>
              <a:rPr lang="en-US" sz="1100" i="1" dirty="0">
                <a:solidFill>
                  <a:schemeClr val="accent4">
                    <a:lumMod val="75000"/>
                  </a:schemeClr>
                </a:solidFill>
              </a:rPr>
              <a:t>BMI 18.5 to 24.9 = Normal weight</a:t>
            </a:r>
          </a:p>
          <a:p>
            <a:pPr>
              <a:buFont typeface="Arial" panose="020B0604020202020204" pitchFamily="34" charset="0"/>
              <a:buChar char="•"/>
            </a:pPr>
            <a:r>
              <a:rPr lang="en-US" sz="1100" i="1" dirty="0">
                <a:solidFill>
                  <a:schemeClr val="accent4">
                    <a:lumMod val="75000"/>
                  </a:schemeClr>
                </a:solidFill>
              </a:rPr>
              <a:t>BMI 25.0 to 29.9 = Overweight</a:t>
            </a:r>
          </a:p>
          <a:p>
            <a:pPr>
              <a:buFont typeface="Arial" panose="020B0604020202020204" pitchFamily="34" charset="0"/>
              <a:buChar char="•"/>
            </a:pPr>
            <a:r>
              <a:rPr lang="en-US" sz="1100" i="1" dirty="0">
                <a:solidFill>
                  <a:schemeClr val="accent4">
                    <a:lumMod val="75000"/>
                  </a:schemeClr>
                </a:solidFill>
              </a:rPr>
              <a:t>BMI 30.0 and higher = Obese</a:t>
            </a:r>
          </a:p>
        </p:txBody>
      </p:sp>
      <p:sp>
        <p:nvSpPr>
          <p:cNvPr id="14" name="TextBox 13">
            <a:extLst>
              <a:ext uri="{FF2B5EF4-FFF2-40B4-BE49-F238E27FC236}">
                <a16:creationId xmlns:a16="http://schemas.microsoft.com/office/drawing/2014/main" id="{D513320F-1E82-6DD7-85EB-8EF71470F712}"/>
              </a:ext>
            </a:extLst>
          </p:cNvPr>
          <p:cNvSpPr txBox="1"/>
          <p:nvPr/>
        </p:nvSpPr>
        <p:spPr>
          <a:xfrm>
            <a:off x="5810907" y="2316373"/>
            <a:ext cx="6100448" cy="2031325"/>
          </a:xfrm>
          <a:prstGeom prst="rect">
            <a:avLst/>
          </a:prstGeom>
          <a:noFill/>
        </p:spPr>
        <p:txBody>
          <a:bodyPr wrap="square">
            <a:spAutoFit/>
          </a:bodyPr>
          <a:lstStyle/>
          <a:p>
            <a:pPr marL="681038" lvl="1" indent="-342900">
              <a:buFont typeface="+mj-lt"/>
              <a:buAutoNum type="arabicPeriod"/>
            </a:pPr>
            <a:r>
              <a:rPr lang="da-DK" sz="1200" dirty="0"/>
              <a:t>Brug de korrekte kontrol-strukturer, så</a:t>
            </a:r>
          </a:p>
          <a:p>
            <a:pPr marL="681038" lvl="1" indent="-342900">
              <a:buFont typeface="+mj-lt"/>
              <a:buAutoNum type="arabicPeriod"/>
            </a:pPr>
            <a:r>
              <a:rPr lang="da-DK" sz="1200" dirty="0"/>
              <a:t>Kelly, 13 år, 'F', bmi 23, output er:</a:t>
            </a:r>
          </a:p>
          <a:p>
            <a:pPr marL="520700" lvl="2"/>
            <a:r>
              <a:rPr lang="da-DK" sz="1000" dirty="0"/>
              <a:t>$ </a:t>
            </a:r>
            <a:r>
              <a:rPr lang="da-DK" sz="1000" dirty="0">
                <a:highlight>
                  <a:srgbClr val="FFFF00"/>
                </a:highlight>
              </a:rPr>
              <a:t>Kelly</a:t>
            </a:r>
            <a:r>
              <a:rPr lang="da-DK" sz="1000" dirty="0"/>
              <a:t>, age </a:t>
            </a:r>
            <a:r>
              <a:rPr lang="da-DK" sz="1000" dirty="0">
                <a:highlight>
                  <a:srgbClr val="FFFF00"/>
                </a:highlight>
              </a:rPr>
              <a:t>13</a:t>
            </a:r>
            <a:r>
              <a:rPr lang="da-DK" sz="1000" dirty="0"/>
              <a:t>,  has a bmi of </a:t>
            </a:r>
            <a:r>
              <a:rPr lang="da-DK" sz="1000" dirty="0">
                <a:highlight>
                  <a:srgbClr val="FFFF00"/>
                </a:highlight>
              </a:rPr>
              <a:t>23</a:t>
            </a:r>
            <a:r>
              <a:rPr lang="da-DK" sz="1000" dirty="0"/>
              <a:t>.</a:t>
            </a:r>
            <a:endParaRPr lang="da-DK" sz="1200" dirty="0"/>
          </a:p>
          <a:p>
            <a:pPr marL="681038" lvl="1" indent="-342900">
              <a:buFont typeface="+mj-lt"/>
              <a:buAutoNum type="arabicPeriod"/>
            </a:pPr>
            <a:r>
              <a:rPr lang="da-DK" sz="1200" dirty="0"/>
              <a:t>Mogens, 45 år, 'M', bmi 45, output er:</a:t>
            </a:r>
          </a:p>
          <a:p>
            <a:pPr marL="520700" lvl="2"/>
            <a:r>
              <a:rPr lang="da-DK" sz="1000" dirty="0"/>
              <a:t>$ </a:t>
            </a:r>
            <a:r>
              <a:rPr lang="da-DK" sz="1000" dirty="0">
                <a:highlight>
                  <a:srgbClr val="FFFF00"/>
                </a:highlight>
              </a:rPr>
              <a:t>Mogens</a:t>
            </a:r>
            <a:r>
              <a:rPr lang="da-DK" sz="1000" dirty="0"/>
              <a:t>, age </a:t>
            </a:r>
            <a:r>
              <a:rPr lang="da-DK" sz="1000" dirty="0">
                <a:highlight>
                  <a:srgbClr val="FFFF00"/>
                </a:highlight>
              </a:rPr>
              <a:t>45</a:t>
            </a:r>
            <a:r>
              <a:rPr lang="da-DK" sz="1000" dirty="0"/>
              <a:t>, has a bmi of </a:t>
            </a:r>
            <a:r>
              <a:rPr lang="da-DK" sz="1000" dirty="0">
                <a:highlight>
                  <a:srgbClr val="FFFF00"/>
                </a:highlight>
              </a:rPr>
              <a:t>31</a:t>
            </a:r>
            <a:r>
              <a:rPr lang="da-DK" sz="1000" dirty="0"/>
              <a:t>.</a:t>
            </a:r>
          </a:p>
          <a:p>
            <a:pPr marL="520700" lvl="2" indent="0">
              <a:buNone/>
            </a:pPr>
            <a:endParaRPr lang="da-DK" sz="1000" dirty="0"/>
          </a:p>
          <a:p>
            <a:pPr marL="863600" lvl="2" indent="-342900">
              <a:buFont typeface="+mj-lt"/>
              <a:buAutoNum type="arabicPeriod"/>
            </a:pPr>
            <a:r>
              <a:rPr lang="da-DK" sz="1400" dirty="0"/>
              <a:t>Hint 1: </a:t>
            </a:r>
            <a:r>
              <a:rPr lang="da-DK" sz="1400" dirty="0">
                <a:hlinkClick r:id="rId4"/>
              </a:rPr>
              <a:t>https://manual.cs50.io/</a:t>
            </a:r>
            <a:r>
              <a:rPr lang="da-DK" sz="1400" dirty="0"/>
              <a:t> </a:t>
            </a:r>
          </a:p>
          <a:p>
            <a:pPr marL="863600" lvl="2" indent="-342900">
              <a:buFont typeface="+mj-lt"/>
              <a:buAutoNum type="arabicPeriod"/>
            </a:pPr>
            <a:r>
              <a:rPr lang="da-DK" sz="1400" dirty="0"/>
              <a:t>Hint 2: </a:t>
            </a:r>
            <a:r>
              <a:rPr lang="da-DK" sz="1400" dirty="0">
                <a:hlinkClick r:id="rId5"/>
              </a:rPr>
              <a:t>https://www.gnu.org/software/gnu-c-manual/gnu-c-manual.html#Statements</a:t>
            </a:r>
            <a:r>
              <a:rPr lang="da-DK" sz="1400" dirty="0"/>
              <a:t> </a:t>
            </a:r>
          </a:p>
          <a:p>
            <a:pPr marL="406435" lvl="1" indent="-342900">
              <a:buFont typeface="+mj-lt"/>
              <a:buAutoNum type="arabicPeriod"/>
            </a:pPr>
            <a:endParaRPr lang="LID4096" dirty="0"/>
          </a:p>
        </p:txBody>
      </p:sp>
    </p:spTree>
    <p:extLst>
      <p:ext uri="{BB962C8B-B14F-4D97-AF65-F5344CB8AC3E}">
        <p14:creationId xmlns:p14="http://schemas.microsoft.com/office/powerpoint/2010/main" val="529632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34</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a:xfrm>
            <a:off x="587374" y="359273"/>
            <a:ext cx="11604626" cy="1621619"/>
          </a:xfrm>
        </p:spPr>
        <p:txBody>
          <a:bodyPr/>
          <a:lstStyle/>
          <a:p>
            <a:r>
              <a:rPr lang="da-DK" dirty="0"/>
              <a:t>Opgave: p04_KS6</a:t>
            </a:r>
            <a:br>
              <a:rPr lang="en-US" b="0" dirty="0">
                <a:solidFill>
                  <a:srgbClr val="657B83"/>
                </a:solidFill>
                <a:effectLst/>
                <a:latin typeface="Consolas" panose="020B0609020204030204" pitchFamily="49" charset="0"/>
              </a:rPr>
            </a:br>
            <a:endParaRPr lang="en-US" dirty="0"/>
          </a:p>
        </p:txBody>
      </p:sp>
      <mc:AlternateContent xmlns:mc="http://schemas.openxmlformats.org/markup-compatibility/2006" xmlns:a14="http://schemas.microsoft.com/office/drawing/2010/main">
        <mc:Choice Requires="a14">
          <p:sp>
            <p:nvSpPr>
              <p:cNvPr id="5" name="Pladsholder til tekst 4">
                <a:extLst>
                  <a:ext uri="{FF2B5EF4-FFF2-40B4-BE49-F238E27FC236}">
                    <a16:creationId xmlns:a16="http://schemas.microsoft.com/office/drawing/2014/main" id="{DE5FC5B0-3D2F-4396-A23C-FACBFB06F9A7}"/>
                  </a:ext>
                </a:extLst>
              </p:cNvPr>
              <p:cNvSpPr>
                <a:spLocks noGrp="1"/>
              </p:cNvSpPr>
              <p:nvPr>
                <p:ph type="body" sz="quarter" idx="12"/>
              </p:nvPr>
            </p:nvSpPr>
            <p:spPr>
              <a:xfrm>
                <a:off x="587374" y="1459685"/>
                <a:ext cx="4991305" cy="4435790"/>
              </a:xfrm>
            </p:spPr>
            <p:txBody>
              <a:bodyPr>
                <a:noAutofit/>
              </a:bodyPr>
              <a:lstStyle/>
              <a:p>
                <a:pPr marL="338138" lvl="1" indent="0">
                  <a:buNone/>
                </a:pPr>
                <a:r>
                  <a:rPr lang="da-DK" sz="1200" dirty="0"/>
                  <a:t>Lav et program som kan skrive en persons navn, alder og bmi ud. Du får følgende informationer: Navn, Køn, Alder, </a:t>
                </a:r>
                <a:r>
                  <a:rPr lang="da-DK" sz="1200" dirty="0" err="1"/>
                  <a:t>Height</a:t>
                </a:r>
                <a:r>
                  <a:rPr lang="da-DK" sz="1200" dirty="0"/>
                  <a:t>, </a:t>
                </a:r>
                <a:r>
                  <a:rPr lang="da-DK" sz="1200" dirty="0" err="1"/>
                  <a:t>Weight</a:t>
                </a:r>
                <a:endParaRPr lang="da-DK" sz="1200" dirty="0"/>
              </a:p>
              <a:p>
                <a:pPr marL="338138" lvl="1" indent="0">
                  <a:buNone/>
                </a:pPr>
                <a:r>
                  <a:rPr lang="da-DK" sz="1200" b="1" u="sng" dirty="0"/>
                  <a:t>I VS Code</a:t>
                </a:r>
              </a:p>
              <a:p>
                <a:pPr marL="681038" lvl="1" indent="-342900">
                  <a:buFont typeface="+mj-lt"/>
                  <a:buAutoNum type="arabicPeriod"/>
                </a:pPr>
                <a:r>
                  <a:rPr lang="da-DK" sz="1200" dirty="0"/>
                  <a:t>Lav en p04_ks6.c fil med din </a:t>
                </a:r>
                <a:r>
                  <a:rPr lang="da-DK" sz="1200" dirty="0" err="1"/>
                  <a:t>main</a:t>
                </a:r>
                <a:r>
                  <a:rPr lang="da-DK" sz="1200" dirty="0"/>
                  <a:t>() funktion</a:t>
                </a:r>
              </a:p>
              <a:p>
                <a:pPr marL="681038" lvl="1" indent="-342900">
                  <a:buFont typeface="+mj-lt"/>
                  <a:buAutoNum type="arabicPeriod"/>
                </a:pPr>
                <a:r>
                  <a:rPr lang="da-DK" sz="1200" dirty="0"/>
                  <a:t>Definer variablerne her inde i </a:t>
                </a:r>
                <a:r>
                  <a:rPr lang="da-DK" sz="1200" dirty="0" err="1"/>
                  <a:t>main</a:t>
                </a:r>
                <a:r>
                  <a:rPr lang="da-DK" sz="1200" dirty="0"/>
                  <a:t>():</a:t>
                </a:r>
              </a:p>
              <a:p>
                <a:pPr marL="520700" lvl="2" indent="0">
                  <a:buNone/>
                </a:pPr>
                <a:r>
                  <a:rPr lang="da-DK" sz="1100" dirty="0" err="1"/>
                  <a:t>char</a:t>
                </a:r>
                <a:r>
                  <a:rPr lang="da-DK" sz="1100" dirty="0"/>
                  <a:t> </a:t>
                </a:r>
                <a:r>
                  <a:rPr lang="da-DK" sz="1100" dirty="0" err="1"/>
                  <a:t>name</a:t>
                </a:r>
                <a:r>
                  <a:rPr lang="da-DK" sz="1100" dirty="0"/>
                  <a:t>[] = "Dit Navn";</a:t>
                </a:r>
              </a:p>
              <a:p>
                <a:pPr marL="520700" lvl="2" indent="0">
                  <a:buNone/>
                </a:pPr>
                <a:r>
                  <a:rPr lang="da-DK" sz="1100" dirty="0" err="1"/>
                  <a:t>int</a:t>
                </a:r>
                <a:r>
                  <a:rPr lang="da-DK" sz="1100" dirty="0"/>
                  <a:t> </a:t>
                </a:r>
                <a:r>
                  <a:rPr lang="da-DK" sz="1100" dirty="0" err="1"/>
                  <a:t>gender</a:t>
                </a:r>
                <a:r>
                  <a:rPr lang="da-DK" sz="1100" dirty="0"/>
                  <a:t> = 'F' / 'M';</a:t>
                </a:r>
              </a:p>
              <a:p>
                <a:pPr marL="520700" lvl="2" indent="0">
                  <a:buNone/>
                </a:pPr>
                <a:r>
                  <a:rPr lang="da-DK" sz="1100" dirty="0" err="1"/>
                  <a:t>int</a:t>
                </a:r>
                <a:r>
                  <a:rPr lang="da-DK" sz="1100" dirty="0"/>
                  <a:t> age = #dinalder; </a:t>
                </a:r>
              </a:p>
              <a:p>
                <a:pPr marL="520700" lvl="2" indent="0">
                  <a:buNone/>
                </a:pPr>
                <a:r>
                  <a:rPr lang="da-DK" sz="1100" dirty="0" err="1"/>
                  <a:t>float</a:t>
                </a:r>
                <a:r>
                  <a:rPr lang="da-DK" sz="1100" dirty="0"/>
                  <a:t> h = #højdeim;</a:t>
                </a:r>
              </a:p>
              <a:p>
                <a:pPr marL="520700" lvl="2" indent="0">
                  <a:buNone/>
                </a:pPr>
                <a:r>
                  <a:rPr lang="da-DK" sz="1100" dirty="0" err="1"/>
                  <a:t>float</a:t>
                </a:r>
                <a:r>
                  <a:rPr lang="da-DK" sz="1100" dirty="0"/>
                  <a:t> w = #vægtikg;</a:t>
                </a:r>
              </a:p>
              <a:p>
                <a:pPr marL="520700" lvl="2" indent="0">
                  <a:buNone/>
                </a:pPr>
                <a:r>
                  <a:rPr lang="da-DK" sz="1100" dirty="0" err="1"/>
                  <a:t>float</a:t>
                </a:r>
                <a:r>
                  <a:rPr lang="da-DK" sz="1100" dirty="0"/>
                  <a:t> bmi;</a:t>
                </a:r>
              </a:p>
              <a:p>
                <a:pPr marL="681038" lvl="1" indent="-342900">
                  <a:buFont typeface="+mj-lt"/>
                  <a:buAutoNum type="arabicPeriod"/>
                </a:pPr>
                <a:r>
                  <a:rPr lang="da-DK" sz="1200" dirty="0"/>
                  <a:t>Udregn bmi med følgende formel: </a:t>
                </a:r>
                <a14:m>
                  <m:oMath xmlns:m="http://schemas.openxmlformats.org/officeDocument/2006/math">
                    <m:f>
                      <m:fPr>
                        <m:ctrlPr>
                          <a:rPr lang="da-DK" sz="1200" b="0" i="1" smtClean="0">
                            <a:latin typeface="Cambria Math" panose="02040503050406030204" pitchFamily="18" charset="0"/>
                          </a:rPr>
                        </m:ctrlPr>
                      </m:fPr>
                      <m:num>
                        <m:d>
                          <m:dPr>
                            <m:begChr m:val="["/>
                            <m:endChr m:val="]"/>
                            <m:ctrlPr>
                              <a:rPr lang="da-DK" sz="1200" b="0" i="1" smtClean="0">
                                <a:latin typeface="Cambria Math" panose="02040503050406030204" pitchFamily="18" charset="0"/>
                              </a:rPr>
                            </m:ctrlPr>
                          </m:dPr>
                          <m:e>
                            <m:r>
                              <a:rPr lang="da-DK" sz="1200" b="0" i="1" smtClean="0">
                                <a:latin typeface="Cambria Math" panose="02040503050406030204" pitchFamily="18" charset="0"/>
                              </a:rPr>
                              <m:t>𝑤𝑒𝑖𝑔h𝑡</m:t>
                            </m:r>
                            <m:r>
                              <a:rPr lang="da-DK" sz="1200" b="0" i="1" smtClean="0">
                                <a:latin typeface="Cambria Math" panose="02040503050406030204" pitchFamily="18" charset="0"/>
                              </a:rPr>
                              <m:t> </m:t>
                            </m:r>
                            <m:r>
                              <a:rPr lang="da-DK" sz="1200" b="0" i="1" smtClean="0">
                                <a:latin typeface="Cambria Math" panose="02040503050406030204" pitchFamily="18" charset="0"/>
                              </a:rPr>
                              <m:t>𝑖𝑛</m:t>
                            </m:r>
                            <m:r>
                              <a:rPr lang="da-DK" sz="1200" b="0" i="1" smtClean="0">
                                <a:latin typeface="Cambria Math" panose="02040503050406030204" pitchFamily="18" charset="0"/>
                              </a:rPr>
                              <m:t> </m:t>
                            </m:r>
                            <m:r>
                              <a:rPr lang="da-DK" sz="1200" b="0" i="1" smtClean="0">
                                <a:latin typeface="Cambria Math" panose="02040503050406030204" pitchFamily="18" charset="0"/>
                              </a:rPr>
                              <m:t>𝑘𝑔</m:t>
                            </m:r>
                          </m:e>
                        </m:d>
                      </m:num>
                      <m:den>
                        <m:sSup>
                          <m:sSupPr>
                            <m:ctrlPr>
                              <a:rPr lang="da-DK" sz="1200" b="0" i="1" smtClean="0">
                                <a:latin typeface="Cambria Math" panose="02040503050406030204" pitchFamily="18" charset="0"/>
                              </a:rPr>
                            </m:ctrlPr>
                          </m:sSupPr>
                          <m:e>
                            <m:r>
                              <a:rPr lang="da-DK" sz="1200" b="0" i="1" smtClean="0">
                                <a:latin typeface="Cambria Math" panose="02040503050406030204" pitchFamily="18" charset="0"/>
                              </a:rPr>
                              <m:t>[</m:t>
                            </m:r>
                            <m:r>
                              <a:rPr lang="da-DK" sz="1200" i="1">
                                <a:latin typeface="Cambria Math" panose="02040503050406030204" pitchFamily="18" charset="0"/>
                              </a:rPr>
                              <m:t>h𝑒𝑖𝑔h𝑡</m:t>
                            </m:r>
                            <m:r>
                              <a:rPr lang="da-DK" sz="1200" i="1">
                                <a:latin typeface="Cambria Math" panose="02040503050406030204" pitchFamily="18" charset="0"/>
                              </a:rPr>
                              <m:t> </m:t>
                            </m:r>
                            <m:r>
                              <a:rPr lang="da-DK" sz="1200" i="1">
                                <a:latin typeface="Cambria Math" panose="02040503050406030204" pitchFamily="18" charset="0"/>
                              </a:rPr>
                              <m:t>𝑖𝑛</m:t>
                            </m:r>
                            <m:r>
                              <a:rPr lang="da-DK" sz="1200" b="0" i="1" smtClean="0">
                                <a:latin typeface="Cambria Math" panose="02040503050406030204" pitchFamily="18" charset="0"/>
                              </a:rPr>
                              <m:t> </m:t>
                            </m:r>
                            <m:r>
                              <a:rPr lang="da-DK" sz="1200" b="0" i="1" smtClean="0">
                                <a:latin typeface="Cambria Math" panose="02040503050406030204" pitchFamily="18" charset="0"/>
                              </a:rPr>
                              <m:t>𝑚</m:t>
                            </m:r>
                            <m:r>
                              <a:rPr lang="da-DK" sz="1200" b="0" i="1" smtClean="0">
                                <a:latin typeface="Cambria Math" panose="02040503050406030204" pitchFamily="18" charset="0"/>
                              </a:rPr>
                              <m:t>]</m:t>
                            </m:r>
                          </m:e>
                          <m:sup>
                            <m:r>
                              <a:rPr lang="da-DK" sz="1200" b="0" i="1" smtClean="0">
                                <a:latin typeface="Cambria Math" panose="02040503050406030204" pitchFamily="18" charset="0"/>
                              </a:rPr>
                              <m:t>2</m:t>
                            </m:r>
                          </m:sup>
                        </m:sSup>
                      </m:den>
                    </m:f>
                  </m:oMath>
                </a14:m>
                <a:endParaRPr lang="da-DK" sz="1200" dirty="0"/>
              </a:p>
              <a:p>
                <a:pPr marL="681038" lvl="1" indent="-342900">
                  <a:buFont typeface="+mj-lt"/>
                  <a:buAutoNum type="arabicPeriod"/>
                </a:pPr>
                <a:r>
                  <a:rPr lang="da-DK" sz="1200" dirty="0"/>
                  <a:t>Programmet skal ellers fungerer som Opgave 3</a:t>
                </a:r>
              </a:p>
              <a:p>
                <a:pPr marL="681038" lvl="1" indent="-342900">
                  <a:buFont typeface="+mj-lt"/>
                  <a:buAutoNum type="arabicPeriod"/>
                </a:pPr>
                <a:endParaRPr lang="da-DK" sz="1000" dirty="0"/>
              </a:p>
            </p:txBody>
          </p:sp>
        </mc:Choice>
        <mc:Fallback xmlns="">
          <p:sp>
            <p:nvSpPr>
              <p:cNvPr id="5" name="Pladsholder til tekst 4">
                <a:extLst>
                  <a:ext uri="{FF2B5EF4-FFF2-40B4-BE49-F238E27FC236}">
                    <a16:creationId xmlns:a16="http://schemas.microsoft.com/office/drawing/2014/main" id="{DE5FC5B0-3D2F-4396-A23C-FACBFB06F9A7}"/>
                  </a:ext>
                </a:extLst>
              </p:cNvPr>
              <p:cNvSpPr>
                <a:spLocks noGrp="1" noRot="1" noChangeAspect="1" noMove="1" noResize="1" noEditPoints="1" noAdjustHandles="1" noChangeArrowheads="1" noChangeShapeType="1" noTextEdit="1"/>
              </p:cNvSpPr>
              <p:nvPr>
                <p:ph type="body" sz="quarter" idx="12"/>
              </p:nvPr>
            </p:nvSpPr>
            <p:spPr>
              <a:xfrm>
                <a:off x="587374" y="1459685"/>
                <a:ext cx="4991305" cy="4435790"/>
              </a:xfrm>
              <a:blipFill>
                <a:blip r:embed="rId2"/>
                <a:stretch>
                  <a:fillRect r="-3175"/>
                </a:stretch>
              </a:blipFill>
            </p:spPr>
            <p:txBody>
              <a:bodyPr/>
              <a:lstStyle/>
              <a:p>
                <a:r>
                  <a:rPr lang="en-DK">
                    <a:noFill/>
                  </a:rPr>
                  <a:t> </a:t>
                </a:r>
              </a:p>
            </p:txBody>
          </p:sp>
        </mc:Fallback>
      </mc:AlternateContent>
      <p:sp>
        <p:nvSpPr>
          <p:cNvPr id="8" name="Pladsholder til tekst 4">
            <a:extLst>
              <a:ext uri="{FF2B5EF4-FFF2-40B4-BE49-F238E27FC236}">
                <a16:creationId xmlns:a16="http://schemas.microsoft.com/office/drawing/2014/main" id="{3105D389-1B36-4F5F-8055-3ABEBF6EEA88}"/>
              </a:ext>
            </a:extLst>
          </p:cNvPr>
          <p:cNvSpPr txBox="1">
            <a:spLocks/>
          </p:cNvSpPr>
          <p:nvPr/>
        </p:nvSpPr>
        <p:spPr>
          <a:xfrm>
            <a:off x="6613321" y="1459685"/>
            <a:ext cx="5298034" cy="4435790"/>
          </a:xfrm>
          <a:prstGeom prst="rect">
            <a:avLst/>
          </a:prstGeom>
        </p:spPr>
        <p:txBody>
          <a:bodyPr vert="horz" lIns="0" tIns="45720" rIns="0" bIns="45720" rtlCol="0">
            <a:noAutofit/>
          </a:bodyPr>
          <a:lstStyle>
            <a:lvl1pPr marL="285750" indent="-285750" algn="l" defTabSz="914318" rtl="0" eaLnBrk="1" latinLnBrk="0" hangingPunct="1">
              <a:lnSpc>
                <a:spcPct val="100000"/>
              </a:lnSpc>
              <a:spcBef>
                <a:spcPts val="600"/>
              </a:spcBef>
              <a:buFontTx/>
              <a:buBlip>
                <a:blip r:embed="rId3"/>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38138" lvl="1" indent="0">
              <a:buNone/>
            </a:pPr>
            <a:endParaRPr lang="da-DK" dirty="0"/>
          </a:p>
        </p:txBody>
      </p:sp>
      <p:sp>
        <p:nvSpPr>
          <p:cNvPr id="9" name="TextBox 8">
            <a:extLst>
              <a:ext uri="{FF2B5EF4-FFF2-40B4-BE49-F238E27FC236}">
                <a16:creationId xmlns:a16="http://schemas.microsoft.com/office/drawing/2014/main" id="{8E3B4581-4682-C275-1698-3681B7C73569}"/>
              </a:ext>
            </a:extLst>
          </p:cNvPr>
          <p:cNvSpPr txBox="1"/>
          <p:nvPr/>
        </p:nvSpPr>
        <p:spPr>
          <a:xfrm>
            <a:off x="7613575" y="1430317"/>
            <a:ext cx="3145832" cy="769441"/>
          </a:xfrm>
          <a:prstGeom prst="rect">
            <a:avLst/>
          </a:prstGeom>
          <a:noFill/>
        </p:spPr>
        <p:txBody>
          <a:bodyPr wrap="square">
            <a:spAutoFit/>
          </a:bodyPr>
          <a:lstStyle/>
          <a:p>
            <a:pPr>
              <a:buFont typeface="Arial" panose="020B0604020202020204" pitchFamily="34" charset="0"/>
              <a:buChar char="•"/>
            </a:pPr>
            <a:r>
              <a:rPr lang="en-US" sz="1100" i="1" dirty="0">
                <a:solidFill>
                  <a:schemeClr val="accent4">
                    <a:lumMod val="75000"/>
                  </a:schemeClr>
                </a:solidFill>
              </a:rPr>
              <a:t>BMI below 18.5 = Underweight</a:t>
            </a:r>
          </a:p>
          <a:p>
            <a:pPr>
              <a:buFont typeface="Arial" panose="020B0604020202020204" pitchFamily="34" charset="0"/>
              <a:buChar char="•"/>
            </a:pPr>
            <a:r>
              <a:rPr lang="en-US" sz="1100" i="1" dirty="0">
                <a:solidFill>
                  <a:schemeClr val="accent4">
                    <a:lumMod val="75000"/>
                  </a:schemeClr>
                </a:solidFill>
              </a:rPr>
              <a:t>BMI 18.5 to 24.9 = Normal weight</a:t>
            </a:r>
          </a:p>
          <a:p>
            <a:pPr>
              <a:buFont typeface="Arial" panose="020B0604020202020204" pitchFamily="34" charset="0"/>
              <a:buChar char="•"/>
            </a:pPr>
            <a:r>
              <a:rPr lang="en-US" sz="1100" i="1" dirty="0">
                <a:solidFill>
                  <a:schemeClr val="accent4">
                    <a:lumMod val="75000"/>
                  </a:schemeClr>
                </a:solidFill>
              </a:rPr>
              <a:t>BMI 25.0 to 29.9 = Overweight</a:t>
            </a:r>
          </a:p>
          <a:p>
            <a:pPr>
              <a:buFont typeface="Arial" panose="020B0604020202020204" pitchFamily="34" charset="0"/>
              <a:buChar char="•"/>
            </a:pPr>
            <a:r>
              <a:rPr lang="en-US" sz="1100" i="1" dirty="0">
                <a:solidFill>
                  <a:schemeClr val="accent4">
                    <a:lumMod val="75000"/>
                  </a:schemeClr>
                </a:solidFill>
              </a:rPr>
              <a:t>BMI 30.0 and higher = Obese</a:t>
            </a:r>
          </a:p>
        </p:txBody>
      </p:sp>
      <p:sp>
        <p:nvSpPr>
          <p:cNvPr id="14" name="TextBox 13">
            <a:extLst>
              <a:ext uri="{FF2B5EF4-FFF2-40B4-BE49-F238E27FC236}">
                <a16:creationId xmlns:a16="http://schemas.microsoft.com/office/drawing/2014/main" id="{D513320F-1E82-6DD7-85EB-8EF71470F712}"/>
              </a:ext>
            </a:extLst>
          </p:cNvPr>
          <p:cNvSpPr txBox="1"/>
          <p:nvPr/>
        </p:nvSpPr>
        <p:spPr>
          <a:xfrm>
            <a:off x="5722183" y="2677480"/>
            <a:ext cx="6100448" cy="2031325"/>
          </a:xfrm>
          <a:prstGeom prst="rect">
            <a:avLst/>
          </a:prstGeom>
          <a:noFill/>
        </p:spPr>
        <p:txBody>
          <a:bodyPr wrap="square">
            <a:spAutoFit/>
          </a:bodyPr>
          <a:lstStyle/>
          <a:p>
            <a:pPr marL="681038" lvl="1" indent="-342900">
              <a:buFont typeface="+mj-lt"/>
              <a:buAutoNum type="arabicPeriod"/>
            </a:pPr>
            <a:r>
              <a:rPr lang="da-DK" sz="1200" dirty="0"/>
              <a:t>Brug de korrekte kontrol-strukturer, så </a:t>
            </a:r>
          </a:p>
          <a:p>
            <a:pPr marL="681038" lvl="1" indent="-342900">
              <a:buFont typeface="+mj-lt"/>
              <a:buAutoNum type="arabicPeriod"/>
            </a:pPr>
            <a:r>
              <a:rPr lang="da-DK" sz="1200" dirty="0"/>
              <a:t>Kelly, 13 år, 'F', 2m høj, vægt 30 kg, output er:</a:t>
            </a:r>
          </a:p>
          <a:p>
            <a:pPr marL="520700" lvl="2"/>
            <a:r>
              <a:rPr lang="da-DK" sz="1000" dirty="0"/>
              <a:t>$ </a:t>
            </a:r>
            <a:r>
              <a:rPr lang="da-DK" sz="1000" dirty="0">
                <a:highlight>
                  <a:srgbClr val="FFFF00"/>
                </a:highlight>
              </a:rPr>
              <a:t>Kelly</a:t>
            </a:r>
            <a:r>
              <a:rPr lang="da-DK" sz="1000" dirty="0"/>
              <a:t>, age </a:t>
            </a:r>
            <a:r>
              <a:rPr lang="da-DK" sz="1000" dirty="0">
                <a:highlight>
                  <a:srgbClr val="FFFF00"/>
                </a:highlight>
              </a:rPr>
              <a:t>13</a:t>
            </a:r>
            <a:r>
              <a:rPr lang="da-DK" sz="1000" dirty="0"/>
              <a:t>,  has a bmi of </a:t>
            </a:r>
            <a:r>
              <a:rPr lang="da-DK" sz="1000" dirty="0">
                <a:highlight>
                  <a:srgbClr val="FFFF00"/>
                </a:highlight>
              </a:rPr>
              <a:t>7.5</a:t>
            </a:r>
            <a:r>
              <a:rPr lang="da-DK" sz="1000" dirty="0"/>
              <a:t> </a:t>
            </a:r>
            <a:r>
              <a:rPr lang="da-DK" sz="1000" dirty="0" err="1"/>
              <a:t>meaning</a:t>
            </a:r>
            <a:r>
              <a:rPr lang="da-DK" sz="1000" dirty="0"/>
              <a:t> </a:t>
            </a:r>
            <a:r>
              <a:rPr lang="da-DK" sz="1000" dirty="0" err="1">
                <a:highlight>
                  <a:srgbClr val="9DBB1D"/>
                </a:highlight>
              </a:rPr>
              <a:t>she</a:t>
            </a:r>
            <a:r>
              <a:rPr lang="da-DK" sz="1000" dirty="0"/>
              <a:t> is </a:t>
            </a:r>
            <a:r>
              <a:rPr lang="da-DK" sz="1000" dirty="0" err="1">
                <a:highlight>
                  <a:srgbClr val="9DBB1D"/>
                </a:highlight>
              </a:rPr>
              <a:t>underweight</a:t>
            </a:r>
            <a:r>
              <a:rPr lang="da-DK" sz="1000" dirty="0"/>
              <a:t>.</a:t>
            </a:r>
            <a:endParaRPr lang="da-DK" sz="1200" dirty="0"/>
          </a:p>
          <a:p>
            <a:pPr marL="681038" lvl="1" indent="-342900">
              <a:buFont typeface="+mj-lt"/>
              <a:buAutoNum type="arabicPeriod"/>
            </a:pPr>
            <a:r>
              <a:rPr lang="da-DK" sz="1200" dirty="0"/>
              <a:t>Mogens, 45 år, 'M', 2m høj, vægt 500 kg, output er:</a:t>
            </a:r>
          </a:p>
          <a:p>
            <a:pPr marL="520700" lvl="2"/>
            <a:r>
              <a:rPr lang="da-DK" sz="1000" dirty="0"/>
              <a:t>$ </a:t>
            </a:r>
            <a:r>
              <a:rPr lang="da-DK" sz="1000" dirty="0">
                <a:highlight>
                  <a:srgbClr val="FFFF00"/>
                </a:highlight>
              </a:rPr>
              <a:t>Mogens</a:t>
            </a:r>
            <a:r>
              <a:rPr lang="da-DK" sz="1000" dirty="0"/>
              <a:t>, age </a:t>
            </a:r>
            <a:r>
              <a:rPr lang="da-DK" sz="1000" dirty="0">
                <a:highlight>
                  <a:srgbClr val="FFFF00"/>
                </a:highlight>
              </a:rPr>
              <a:t>45</a:t>
            </a:r>
            <a:r>
              <a:rPr lang="da-DK" sz="1000" dirty="0"/>
              <a:t>, has a bmi of </a:t>
            </a:r>
            <a:r>
              <a:rPr lang="da-DK" sz="1000" dirty="0">
                <a:highlight>
                  <a:srgbClr val="FFFF00"/>
                </a:highlight>
              </a:rPr>
              <a:t>125</a:t>
            </a:r>
            <a:r>
              <a:rPr lang="da-DK" sz="1000" dirty="0"/>
              <a:t> </a:t>
            </a:r>
            <a:r>
              <a:rPr lang="da-DK" sz="1000" dirty="0" err="1"/>
              <a:t>meaning</a:t>
            </a:r>
            <a:r>
              <a:rPr lang="da-DK" sz="1000" dirty="0"/>
              <a:t> </a:t>
            </a:r>
            <a:r>
              <a:rPr lang="da-DK" sz="1000" dirty="0">
                <a:highlight>
                  <a:srgbClr val="9DBB1D"/>
                </a:highlight>
              </a:rPr>
              <a:t>he</a:t>
            </a:r>
            <a:r>
              <a:rPr lang="da-DK" sz="1000" dirty="0"/>
              <a:t> is </a:t>
            </a:r>
            <a:r>
              <a:rPr lang="da-DK" sz="1000" dirty="0" err="1"/>
              <a:t>O</a:t>
            </a:r>
            <a:r>
              <a:rPr lang="da-DK" sz="1000" dirty="0" err="1">
                <a:highlight>
                  <a:srgbClr val="9DBB1D"/>
                </a:highlight>
              </a:rPr>
              <a:t>bese</a:t>
            </a:r>
            <a:r>
              <a:rPr lang="da-DK" sz="1000" dirty="0"/>
              <a:t>.</a:t>
            </a:r>
          </a:p>
          <a:p>
            <a:pPr marL="520700" lvl="2" indent="0">
              <a:buNone/>
            </a:pPr>
            <a:endParaRPr lang="da-DK" sz="1000" dirty="0"/>
          </a:p>
          <a:p>
            <a:pPr marL="863600" lvl="2" indent="-342900">
              <a:buFont typeface="+mj-lt"/>
              <a:buAutoNum type="arabicPeriod"/>
            </a:pPr>
            <a:r>
              <a:rPr lang="da-DK" sz="1400" dirty="0"/>
              <a:t>Hint 1: </a:t>
            </a:r>
            <a:r>
              <a:rPr lang="da-DK" sz="1400" dirty="0">
                <a:hlinkClick r:id="rId5"/>
              </a:rPr>
              <a:t>https://manual.cs50.io/</a:t>
            </a:r>
            <a:r>
              <a:rPr lang="da-DK" sz="1400" dirty="0"/>
              <a:t> </a:t>
            </a:r>
          </a:p>
          <a:p>
            <a:pPr marL="863600" lvl="2" indent="-342900">
              <a:buFont typeface="+mj-lt"/>
              <a:buAutoNum type="arabicPeriod"/>
            </a:pPr>
            <a:r>
              <a:rPr lang="da-DK" sz="1400" dirty="0"/>
              <a:t>Hint 2: </a:t>
            </a:r>
            <a:r>
              <a:rPr lang="da-DK" sz="1400" dirty="0">
                <a:hlinkClick r:id="rId6"/>
              </a:rPr>
              <a:t>https://www.gnu.org/software/gnu-c-manual/gnu-c-manual.html#Statements</a:t>
            </a:r>
            <a:r>
              <a:rPr lang="da-DK" sz="1400" dirty="0"/>
              <a:t> </a:t>
            </a:r>
          </a:p>
          <a:p>
            <a:pPr marL="406435" lvl="1" indent="-342900">
              <a:buFont typeface="+mj-lt"/>
              <a:buAutoNum type="arabicPeriod"/>
            </a:pPr>
            <a:endParaRPr lang="LID4096" dirty="0"/>
          </a:p>
        </p:txBody>
      </p:sp>
    </p:spTree>
    <p:extLst>
      <p:ext uri="{BB962C8B-B14F-4D97-AF65-F5344CB8AC3E}">
        <p14:creationId xmlns:p14="http://schemas.microsoft.com/office/powerpoint/2010/main" val="337156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35</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a:xfrm>
            <a:off x="587374" y="359273"/>
            <a:ext cx="11604626" cy="1621619"/>
          </a:xfrm>
        </p:spPr>
        <p:txBody>
          <a:bodyPr/>
          <a:lstStyle/>
          <a:p>
            <a:r>
              <a:rPr lang="da-DK" dirty="0"/>
              <a:t>Opgave: p04_KS7</a:t>
            </a:r>
            <a:br>
              <a:rPr lang="en-US" b="0" dirty="0">
                <a:solidFill>
                  <a:srgbClr val="657B83"/>
                </a:solidFill>
                <a:effectLst/>
                <a:latin typeface="Consolas" panose="020B0609020204030204" pitchFamily="49" charset="0"/>
              </a:rPr>
            </a:br>
            <a:endParaRPr lang="en-US" dirty="0"/>
          </a:p>
        </p:txBody>
      </p:sp>
      <p:sp>
        <p:nvSpPr>
          <p:cNvPr id="5" name="Pladsholder til tekst 4">
            <a:extLst>
              <a:ext uri="{FF2B5EF4-FFF2-40B4-BE49-F238E27FC236}">
                <a16:creationId xmlns:a16="http://schemas.microsoft.com/office/drawing/2014/main" id="{DE5FC5B0-3D2F-4396-A23C-FACBFB06F9A7}"/>
              </a:ext>
            </a:extLst>
          </p:cNvPr>
          <p:cNvSpPr>
            <a:spLocks noGrp="1"/>
          </p:cNvSpPr>
          <p:nvPr>
            <p:ph type="body" sz="quarter" idx="12"/>
          </p:nvPr>
        </p:nvSpPr>
        <p:spPr>
          <a:xfrm>
            <a:off x="587374" y="1459685"/>
            <a:ext cx="9128126" cy="4435790"/>
          </a:xfrm>
        </p:spPr>
        <p:txBody>
          <a:bodyPr>
            <a:noAutofit/>
          </a:bodyPr>
          <a:lstStyle/>
          <a:p>
            <a:pPr marL="338138" lvl="1" indent="0">
              <a:buNone/>
            </a:pPr>
            <a:r>
              <a:rPr lang="da-DK" sz="1200" dirty="0"/>
              <a:t>Lav et program tæller en </a:t>
            </a:r>
            <a:r>
              <a:rPr lang="da-DK" sz="1200" dirty="0" err="1"/>
              <a:t>counter</a:t>
            </a:r>
            <a:r>
              <a:rPr lang="da-DK" sz="1200" dirty="0"/>
              <a:t> c op når man trykker på højre knap på ESP32, og ned når man trykker på venstre knap. Hvert 100ms, og sender den nye værdi</a:t>
            </a:r>
          </a:p>
          <a:p>
            <a:pPr marL="338138" lvl="1" indent="0">
              <a:buNone/>
            </a:pPr>
            <a:r>
              <a:rPr lang="da-DK" sz="1200" b="1" u="sng" dirty="0"/>
              <a:t>I Arduino</a:t>
            </a:r>
          </a:p>
          <a:p>
            <a:pPr marL="681038" lvl="1" indent="-342900">
              <a:buFont typeface="+mj-lt"/>
              <a:buAutoNum type="arabicPeriod"/>
            </a:pPr>
            <a:r>
              <a:rPr lang="da-DK" sz="1200" dirty="0"/>
              <a:t>Lav et nyt </a:t>
            </a:r>
            <a:r>
              <a:rPr lang="da-DK" sz="1200" dirty="0" err="1"/>
              <a:t>arduino</a:t>
            </a:r>
            <a:r>
              <a:rPr lang="da-DK" sz="1200" dirty="0"/>
              <a:t> projekt "p04_ks7"</a:t>
            </a:r>
          </a:p>
          <a:p>
            <a:pPr marL="681038" lvl="1" indent="-342900">
              <a:buFont typeface="+mj-lt"/>
              <a:buAutoNum type="arabicPeriod"/>
            </a:pPr>
            <a:r>
              <a:rPr lang="da-DK" sz="1200" dirty="0"/>
              <a:t>Aktiver venstre og højre knap </a:t>
            </a:r>
          </a:p>
          <a:p>
            <a:pPr marL="1128713" lvl="3" indent="-342900">
              <a:buFont typeface="+mj-lt"/>
              <a:buAutoNum type="arabicPeriod"/>
            </a:pPr>
            <a:r>
              <a:rPr lang="da-DK" sz="800" dirty="0"/>
              <a:t>Hint: læs om </a:t>
            </a:r>
            <a:r>
              <a:rPr lang="da-DK" sz="800" dirty="0" err="1"/>
              <a:t>pinMode</a:t>
            </a:r>
            <a:r>
              <a:rPr lang="da-DK" sz="800" dirty="0"/>
              <a:t>(), og se tidligere eksempel her</a:t>
            </a:r>
          </a:p>
          <a:p>
            <a:pPr marL="1128713" lvl="3" indent="-342900">
              <a:buFont typeface="+mj-lt"/>
              <a:buAutoNum type="arabicPeriod"/>
            </a:pPr>
            <a:r>
              <a:rPr lang="da-DK" sz="800" dirty="0">
                <a:hlinkClick r:id="rId2"/>
              </a:rPr>
              <a:t>https://www.lilygo.cc/products/lilygo%C2%AE-ttgo-t-display-1-14-inch-lcd-esp32-control-board</a:t>
            </a:r>
            <a:r>
              <a:rPr lang="da-DK" sz="800" dirty="0"/>
              <a:t> </a:t>
            </a:r>
          </a:p>
          <a:p>
            <a:pPr marL="1128713" lvl="3" indent="-342900">
              <a:buFont typeface="+mj-lt"/>
              <a:buAutoNum type="arabicPeriod"/>
            </a:pPr>
            <a:r>
              <a:rPr lang="da-DK" sz="800" dirty="0">
                <a:hlinkClick r:id="rId3"/>
              </a:rPr>
              <a:t>https://www.arduino.cc/reference/en/</a:t>
            </a:r>
            <a:endParaRPr lang="da-DK" sz="800" dirty="0"/>
          </a:p>
          <a:p>
            <a:pPr marL="681038" lvl="1" indent="-342900">
              <a:buFont typeface="+mj-lt"/>
              <a:buAutoNum type="arabicPeriod"/>
            </a:pPr>
            <a:r>
              <a:rPr lang="da-DK" sz="1200" dirty="0"/>
              <a:t>I global </a:t>
            </a:r>
            <a:r>
              <a:rPr lang="da-DK" sz="1200" dirty="0" err="1"/>
              <a:t>scope</a:t>
            </a:r>
            <a:r>
              <a:rPr lang="da-DK" sz="1200" dirty="0"/>
              <a:t>, lav en </a:t>
            </a:r>
            <a:r>
              <a:rPr lang="da-DK" sz="1200" dirty="0" err="1"/>
              <a:t>integer</a:t>
            </a:r>
            <a:r>
              <a:rPr lang="da-DK" sz="1200" dirty="0"/>
              <a:t> variabel c, og sæt den til en start værdi på 0.</a:t>
            </a:r>
          </a:p>
          <a:p>
            <a:pPr marL="863600" lvl="2" indent="-342900">
              <a:buFont typeface="+mj-lt"/>
              <a:buAutoNum type="arabicPeriod"/>
            </a:pPr>
            <a:r>
              <a:rPr lang="da-DK" sz="1000" dirty="0"/>
              <a:t>Hint: Læs hvad et </a:t>
            </a:r>
            <a:r>
              <a:rPr lang="da-DK" sz="1000" dirty="0" err="1"/>
              <a:t>scope</a:t>
            </a:r>
            <a:r>
              <a:rPr lang="da-DK" sz="1000" dirty="0"/>
              <a:t> er: </a:t>
            </a:r>
            <a:r>
              <a:rPr lang="da-DK" sz="1000" dirty="0">
                <a:hlinkClick r:id="rId4"/>
              </a:rPr>
              <a:t>https://www.gnu.org/software/gnu-c-manual/gnu-c-manual.html#Scope</a:t>
            </a:r>
            <a:r>
              <a:rPr lang="da-DK" sz="1000" dirty="0"/>
              <a:t> </a:t>
            </a:r>
          </a:p>
          <a:p>
            <a:pPr marL="681038" lvl="1" indent="-342900">
              <a:buFont typeface="+mj-lt"/>
              <a:buAutoNum type="arabicPeriod"/>
            </a:pPr>
            <a:r>
              <a:rPr lang="da-DK" sz="1200" dirty="0"/>
              <a:t>Hvert 100 ms, </a:t>
            </a:r>
          </a:p>
          <a:p>
            <a:pPr marL="863600" lvl="2" indent="-342900">
              <a:buFont typeface="+mj-lt"/>
              <a:buAutoNum type="arabicPeriod"/>
            </a:pPr>
            <a:r>
              <a:rPr lang="da-DK" sz="1000" dirty="0"/>
              <a:t>vurder og venstre knap er trykket, hvis ja, </a:t>
            </a:r>
            <a:r>
              <a:rPr lang="da-DK" sz="1000" dirty="0" err="1"/>
              <a:t>decrement</a:t>
            </a:r>
            <a:r>
              <a:rPr lang="da-DK" sz="1000" dirty="0"/>
              <a:t> c med 1</a:t>
            </a:r>
          </a:p>
          <a:p>
            <a:pPr marL="863600" lvl="2" indent="-342900">
              <a:buFont typeface="+mj-lt"/>
              <a:buAutoNum type="arabicPeriod"/>
            </a:pPr>
            <a:r>
              <a:rPr lang="da-DK" sz="1000" dirty="0"/>
              <a:t>vurder om højre knap er trykket, hvis ja, </a:t>
            </a:r>
            <a:r>
              <a:rPr lang="da-DK" sz="1000" dirty="0" err="1"/>
              <a:t>increment</a:t>
            </a:r>
            <a:r>
              <a:rPr lang="da-DK" sz="1000" dirty="0"/>
              <a:t> c med 1</a:t>
            </a:r>
          </a:p>
          <a:p>
            <a:pPr marL="1128713" lvl="3" indent="-342900">
              <a:buFont typeface="+mj-lt"/>
              <a:buAutoNum type="arabicPeriod"/>
            </a:pPr>
            <a:r>
              <a:rPr lang="da-DK" sz="800" dirty="0"/>
              <a:t>Hint: Læs dokumentation omkring </a:t>
            </a:r>
            <a:r>
              <a:rPr lang="da-DK" sz="800" dirty="0" err="1"/>
              <a:t>assignment</a:t>
            </a:r>
            <a:r>
              <a:rPr lang="da-DK" sz="800" dirty="0"/>
              <a:t> operatorer</a:t>
            </a:r>
          </a:p>
          <a:p>
            <a:pPr marL="1128713" lvl="3" indent="-342900">
              <a:buFont typeface="+mj-lt"/>
              <a:buAutoNum type="arabicPeriod"/>
            </a:pPr>
            <a:r>
              <a:rPr lang="da-DK" sz="800" dirty="0">
                <a:hlinkClick r:id="rId5"/>
              </a:rPr>
              <a:t>https://www.gnu.org/software/gnu-c-manual/gnu-c-manual.html#Assignment-Operators</a:t>
            </a:r>
            <a:endParaRPr lang="da-DK" sz="800" dirty="0"/>
          </a:p>
          <a:p>
            <a:pPr marL="863600" lvl="2" indent="-342900">
              <a:buFont typeface="+mj-lt"/>
              <a:buAutoNum type="arabicPeriod"/>
            </a:pPr>
            <a:r>
              <a:rPr lang="da-DK" sz="1000" dirty="0"/>
              <a:t>Send den nye værdi af c over serie forbindelsen</a:t>
            </a:r>
          </a:p>
          <a:p>
            <a:pPr marL="1128713" lvl="3" indent="-342900">
              <a:buFont typeface="+mj-lt"/>
              <a:buAutoNum type="arabicPeriod"/>
            </a:pPr>
            <a:r>
              <a:rPr lang="da-DK" sz="800" dirty="0"/>
              <a:t>Hint:  læs omkring Serial</a:t>
            </a:r>
          </a:p>
          <a:p>
            <a:pPr marL="1128713" lvl="3" indent="-342900">
              <a:buFont typeface="+mj-lt"/>
              <a:buAutoNum type="arabicPeriod"/>
            </a:pPr>
            <a:r>
              <a:rPr lang="da-DK" sz="800" dirty="0">
                <a:hlinkClick r:id="rId3"/>
              </a:rPr>
              <a:t>https://www.arduino.cc/reference/en/</a:t>
            </a:r>
            <a:r>
              <a:rPr lang="da-DK" sz="800" dirty="0"/>
              <a:t> </a:t>
            </a:r>
          </a:p>
          <a:p>
            <a:pPr marL="681038" lvl="1" indent="-342900">
              <a:buFont typeface="+mj-lt"/>
              <a:buAutoNum type="arabicPeriod"/>
            </a:pPr>
            <a:r>
              <a:rPr lang="da-DK" sz="1200" dirty="0"/>
              <a:t>Observer at dit program virker via </a:t>
            </a:r>
            <a:r>
              <a:rPr lang="da-DK" sz="1200" dirty="0" err="1"/>
              <a:t>SerialPlotter</a:t>
            </a:r>
            <a:r>
              <a:rPr lang="da-DK" sz="1200" dirty="0"/>
              <a:t> og </a:t>
            </a:r>
            <a:r>
              <a:rPr lang="da-DK" sz="1200" dirty="0" err="1"/>
              <a:t>SerialMonitor</a:t>
            </a:r>
            <a:endParaRPr lang="da-DK" sz="1200" dirty="0"/>
          </a:p>
          <a:p>
            <a:pPr marL="681038" lvl="1" indent="-342900">
              <a:buFont typeface="+mj-lt"/>
              <a:buAutoNum type="arabicPeriod"/>
            </a:pPr>
            <a:endParaRPr lang="da-DK" sz="1200" dirty="0"/>
          </a:p>
          <a:p>
            <a:pPr marL="681038" lvl="1" indent="-342900">
              <a:buFont typeface="+mj-lt"/>
              <a:buAutoNum type="arabicPeriod"/>
            </a:pPr>
            <a:endParaRPr lang="da-DK" sz="1000" dirty="0"/>
          </a:p>
        </p:txBody>
      </p:sp>
      <p:sp>
        <p:nvSpPr>
          <p:cNvPr id="8" name="Pladsholder til tekst 4">
            <a:extLst>
              <a:ext uri="{FF2B5EF4-FFF2-40B4-BE49-F238E27FC236}">
                <a16:creationId xmlns:a16="http://schemas.microsoft.com/office/drawing/2014/main" id="{3105D389-1B36-4F5F-8055-3ABEBF6EEA88}"/>
              </a:ext>
            </a:extLst>
          </p:cNvPr>
          <p:cNvSpPr txBox="1">
            <a:spLocks/>
          </p:cNvSpPr>
          <p:nvPr/>
        </p:nvSpPr>
        <p:spPr>
          <a:xfrm>
            <a:off x="6613321" y="1459685"/>
            <a:ext cx="5298034" cy="4435790"/>
          </a:xfrm>
          <a:prstGeom prst="rect">
            <a:avLst/>
          </a:prstGeom>
        </p:spPr>
        <p:txBody>
          <a:bodyPr vert="horz" lIns="0" tIns="45720" rIns="0" bIns="45720" rtlCol="0">
            <a:noAutofit/>
          </a:bodyPr>
          <a:lstStyle>
            <a:lvl1pPr marL="285750" indent="-285750" algn="l" defTabSz="914318" rtl="0" eaLnBrk="1" latinLnBrk="0" hangingPunct="1">
              <a:lnSpc>
                <a:spcPct val="100000"/>
              </a:lnSpc>
              <a:spcBef>
                <a:spcPts val="600"/>
              </a:spcBef>
              <a:buFontTx/>
              <a:buBlip>
                <a:blip r:embed="rId6"/>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38138" lvl="1" indent="0">
              <a:buNone/>
            </a:pPr>
            <a:endParaRPr lang="da-DK" dirty="0"/>
          </a:p>
        </p:txBody>
      </p:sp>
      <p:sp>
        <p:nvSpPr>
          <p:cNvPr id="2" name="TextBox 1">
            <a:extLst>
              <a:ext uri="{FF2B5EF4-FFF2-40B4-BE49-F238E27FC236}">
                <a16:creationId xmlns:a16="http://schemas.microsoft.com/office/drawing/2014/main" id="{CB242BBA-0385-DDAA-3740-012565F2A08B}"/>
              </a:ext>
            </a:extLst>
          </p:cNvPr>
          <p:cNvSpPr txBox="1"/>
          <p:nvPr/>
        </p:nvSpPr>
        <p:spPr>
          <a:xfrm>
            <a:off x="7469841" y="5383778"/>
            <a:ext cx="4347384" cy="1200329"/>
          </a:xfrm>
          <a:prstGeom prst="rect">
            <a:avLst/>
          </a:prstGeom>
          <a:noFill/>
        </p:spPr>
        <p:txBody>
          <a:bodyPr wrap="square" rtlCol="0">
            <a:spAutoFit/>
          </a:bodyPr>
          <a:lstStyle/>
          <a:p>
            <a:r>
              <a:rPr lang="da-DK" dirty="0">
                <a:solidFill>
                  <a:srgbClr val="FF0000"/>
                </a:solidFill>
              </a:rPr>
              <a:t>Denne opgave kan løses på mange måder. I må gerne forsøge at lave den både som en </a:t>
            </a:r>
            <a:r>
              <a:rPr lang="da-DK" dirty="0" err="1">
                <a:solidFill>
                  <a:srgbClr val="FF0000"/>
                </a:solidFill>
              </a:rPr>
              <a:t>if</a:t>
            </a:r>
            <a:r>
              <a:rPr lang="da-DK" dirty="0">
                <a:solidFill>
                  <a:srgbClr val="FF0000"/>
                </a:solidFill>
              </a:rPr>
              <a:t>-statement, men også uden.</a:t>
            </a:r>
            <a:endParaRPr lang="en-DK" dirty="0">
              <a:solidFill>
                <a:srgbClr val="FF0000"/>
              </a:solidFill>
            </a:endParaRPr>
          </a:p>
        </p:txBody>
      </p:sp>
    </p:spTree>
    <p:extLst>
      <p:ext uri="{BB962C8B-B14F-4D97-AF65-F5344CB8AC3E}">
        <p14:creationId xmlns:p14="http://schemas.microsoft.com/office/powerpoint/2010/main" val="3802414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ADA0AB9-BBFE-4960-996E-A74E29AF79D0}"/>
              </a:ext>
            </a:extLst>
          </p:cNvPr>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el 2">
            <a:extLst>
              <a:ext uri="{FF2B5EF4-FFF2-40B4-BE49-F238E27FC236}">
                <a16:creationId xmlns:a16="http://schemas.microsoft.com/office/drawing/2014/main" id="{771FCC23-E55F-46D0-B197-1ABC41AA65F7}"/>
              </a:ext>
            </a:extLst>
          </p:cNvPr>
          <p:cNvSpPr>
            <a:spLocks noGrp="1"/>
          </p:cNvSpPr>
          <p:nvPr>
            <p:ph type="title"/>
          </p:nvPr>
        </p:nvSpPr>
        <p:spPr/>
        <p:txBody>
          <a:bodyPr/>
          <a:lstStyle/>
          <a:p>
            <a:r>
              <a:rPr lang="da-DK" dirty="0"/>
              <a:t>Næste gang …</a:t>
            </a:r>
            <a:endParaRPr lang="en-US" dirty="0"/>
          </a:p>
        </p:txBody>
      </p:sp>
      <p:sp>
        <p:nvSpPr>
          <p:cNvPr id="4" name="Pladsholder til tekst 3">
            <a:extLst>
              <a:ext uri="{FF2B5EF4-FFF2-40B4-BE49-F238E27FC236}">
                <a16:creationId xmlns:a16="http://schemas.microsoft.com/office/drawing/2014/main" id="{39B52C7F-F552-4227-BE87-3FDE12C14A3A}"/>
              </a:ext>
            </a:extLst>
          </p:cNvPr>
          <p:cNvSpPr>
            <a:spLocks noGrp="1"/>
          </p:cNvSpPr>
          <p:nvPr>
            <p:ph type="body" sz="quarter" idx="12"/>
          </p:nvPr>
        </p:nvSpPr>
        <p:spPr/>
        <p:txBody>
          <a:bodyPr/>
          <a:lstStyle/>
          <a:p>
            <a:pPr marL="0" indent="0">
              <a:buNone/>
            </a:pPr>
            <a:r>
              <a:rPr lang="da-DK" dirty="0"/>
              <a:t>Emnet: 	Iterative kontrolstrukturer</a:t>
            </a:r>
          </a:p>
          <a:p>
            <a:pPr marL="0" indent="0">
              <a:buNone/>
            </a:pPr>
            <a:r>
              <a:rPr lang="da-DK" dirty="0"/>
              <a:t>Litteratur:	Se </a:t>
            </a:r>
            <a:r>
              <a:rPr lang="da-DK" dirty="0" err="1"/>
              <a:t>moodle</a:t>
            </a:r>
            <a:r>
              <a:rPr lang="da-DK" dirty="0"/>
              <a:t>. </a:t>
            </a:r>
          </a:p>
        </p:txBody>
      </p:sp>
    </p:spTree>
    <p:extLst>
      <p:ext uri="{BB962C8B-B14F-4D97-AF65-F5344CB8AC3E}">
        <p14:creationId xmlns:p14="http://schemas.microsoft.com/office/powerpoint/2010/main" val="195593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10"/>
          </p:nvPr>
        </p:nvSpPr>
        <p:spPr/>
        <p:txBody>
          <a:bodyPr/>
          <a:lstStyle/>
          <a:p>
            <a:fld id="{D8D877B3-D348-4611-9BDB-C5374591D951}" type="slidenum">
              <a:rPr lang="en-US" smtClean="0"/>
              <a:pPr/>
              <a:t>38</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b="0" dirty="0"/>
              <a:t>Opgave 5</a:t>
            </a:r>
            <a:endParaRPr lang="en-US" b="0" dirty="0"/>
          </a:p>
        </p:txBody>
      </p:sp>
      <p:sp>
        <p:nvSpPr>
          <p:cNvPr id="6" name="Text Placeholder 5">
            <a:extLst>
              <a:ext uri="{FF2B5EF4-FFF2-40B4-BE49-F238E27FC236}">
                <a16:creationId xmlns:a16="http://schemas.microsoft.com/office/drawing/2014/main" id="{F87AFDD6-C870-EFBC-649F-52522B0B6C49}"/>
              </a:ext>
            </a:extLst>
          </p:cNvPr>
          <p:cNvSpPr>
            <a:spLocks noGrp="1"/>
          </p:cNvSpPr>
          <p:nvPr>
            <p:ph type="body" sz="quarter" idx="12"/>
          </p:nvPr>
        </p:nvSpPr>
        <p:spPr/>
        <p:txBody>
          <a:bodyPr/>
          <a:lstStyle/>
          <a:p>
            <a:endParaRPr lang="en-DK" dirty="0"/>
          </a:p>
        </p:txBody>
      </p:sp>
      <p:pic>
        <p:nvPicPr>
          <p:cNvPr id="8" name="Picture 7">
            <a:extLst>
              <a:ext uri="{FF2B5EF4-FFF2-40B4-BE49-F238E27FC236}">
                <a16:creationId xmlns:a16="http://schemas.microsoft.com/office/drawing/2014/main" id="{31B90F0A-9FA2-2379-96BF-D16917584542}"/>
              </a:ext>
            </a:extLst>
          </p:cNvPr>
          <p:cNvPicPr>
            <a:picLocks noChangeAspect="1"/>
          </p:cNvPicPr>
          <p:nvPr/>
        </p:nvPicPr>
        <p:blipFill>
          <a:blip r:embed="rId2"/>
          <a:stretch>
            <a:fillRect/>
          </a:stretch>
        </p:blipFill>
        <p:spPr>
          <a:xfrm>
            <a:off x="301000" y="2071403"/>
            <a:ext cx="5061959" cy="2664516"/>
          </a:xfrm>
          <a:prstGeom prst="rect">
            <a:avLst/>
          </a:prstGeom>
        </p:spPr>
      </p:pic>
      <p:pic>
        <p:nvPicPr>
          <p:cNvPr id="14" name="Picture 13">
            <a:extLst>
              <a:ext uri="{FF2B5EF4-FFF2-40B4-BE49-F238E27FC236}">
                <a16:creationId xmlns:a16="http://schemas.microsoft.com/office/drawing/2014/main" id="{28F39436-1711-66DE-31CE-65EF4DF72673}"/>
              </a:ext>
            </a:extLst>
          </p:cNvPr>
          <p:cNvPicPr>
            <a:picLocks noChangeAspect="1"/>
          </p:cNvPicPr>
          <p:nvPr/>
        </p:nvPicPr>
        <p:blipFill>
          <a:blip r:embed="rId3"/>
          <a:stretch>
            <a:fillRect/>
          </a:stretch>
        </p:blipFill>
        <p:spPr>
          <a:xfrm>
            <a:off x="5707694" y="2612824"/>
            <a:ext cx="5291856" cy="3198662"/>
          </a:xfrm>
          <a:prstGeom prst="rect">
            <a:avLst/>
          </a:prstGeom>
        </p:spPr>
      </p:pic>
    </p:spTree>
    <p:extLst>
      <p:ext uri="{BB962C8B-B14F-4D97-AF65-F5344CB8AC3E}">
        <p14:creationId xmlns:p14="http://schemas.microsoft.com/office/powerpoint/2010/main" val="226075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87B72B-6297-4423-80E4-240CE601EB97}"/>
              </a:ext>
            </a:extLst>
          </p:cNvPr>
          <p:cNvSpPr>
            <a:spLocks noGrp="1"/>
          </p:cNvSpPr>
          <p:nvPr>
            <p:ph type="sldNum" sz="quarter" idx="10"/>
          </p:nvPr>
        </p:nvSpPr>
        <p:spPr/>
        <p:txBody>
          <a:bodyPr/>
          <a:lstStyle/>
          <a:p>
            <a:fld id="{D8D877B3-D348-4611-9BDB-C5374591D951}" type="slidenum">
              <a:rPr lang="en-US" smtClean="0"/>
              <a:pPr/>
              <a:t>39</a:t>
            </a:fld>
            <a:endParaRPr lang="en-US" dirty="0"/>
          </a:p>
        </p:txBody>
      </p:sp>
      <p:sp>
        <p:nvSpPr>
          <p:cNvPr id="4" name="Titel 3">
            <a:extLst>
              <a:ext uri="{FF2B5EF4-FFF2-40B4-BE49-F238E27FC236}">
                <a16:creationId xmlns:a16="http://schemas.microsoft.com/office/drawing/2014/main" id="{B19EA71C-AC73-4AF0-A25D-A6E52BA52C08}"/>
              </a:ext>
            </a:extLst>
          </p:cNvPr>
          <p:cNvSpPr>
            <a:spLocks noGrp="1"/>
          </p:cNvSpPr>
          <p:nvPr>
            <p:ph type="title"/>
          </p:nvPr>
        </p:nvSpPr>
        <p:spPr>
          <a:xfrm>
            <a:off x="587374" y="359273"/>
            <a:ext cx="6635547" cy="1621619"/>
          </a:xfrm>
        </p:spPr>
        <p:txBody>
          <a:bodyPr/>
          <a:lstStyle/>
          <a:p>
            <a:r>
              <a:rPr lang="da-DK" dirty="0" err="1"/>
              <a:t>yEd</a:t>
            </a:r>
            <a:r>
              <a:rPr lang="da-DK" dirty="0"/>
              <a:t> Graph Editor</a:t>
            </a:r>
            <a:endParaRPr lang="en-US" dirty="0"/>
          </a:p>
        </p:txBody>
      </p:sp>
      <p:pic>
        <p:nvPicPr>
          <p:cNvPr id="16" name="Pladsholder til indhold 7">
            <a:extLst>
              <a:ext uri="{FF2B5EF4-FFF2-40B4-BE49-F238E27FC236}">
                <a16:creationId xmlns:a16="http://schemas.microsoft.com/office/drawing/2014/main" id="{F042D960-0019-4508-9EC2-2FF3DE637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147" y="1191616"/>
            <a:ext cx="4038600" cy="4474768"/>
          </a:xfrm>
          <a:prstGeom prst="rect">
            <a:avLst/>
          </a:prstGeom>
        </p:spPr>
      </p:pic>
      <p:sp>
        <p:nvSpPr>
          <p:cNvPr id="17" name="Pladsholder til indhold 8">
            <a:extLst>
              <a:ext uri="{FF2B5EF4-FFF2-40B4-BE49-F238E27FC236}">
                <a16:creationId xmlns:a16="http://schemas.microsoft.com/office/drawing/2014/main" id="{9702735E-3E7E-4EA5-8B2D-1F788FE7D950}"/>
              </a:ext>
            </a:extLst>
          </p:cNvPr>
          <p:cNvSpPr txBox="1">
            <a:spLocks/>
          </p:cNvSpPr>
          <p:nvPr/>
        </p:nvSpPr>
        <p:spPr>
          <a:xfrm>
            <a:off x="8146622" y="1197908"/>
            <a:ext cx="4244280" cy="4525963"/>
          </a:xfrm>
          <a:prstGeom prst="rect">
            <a:avLst/>
          </a:prstGeom>
        </p:spPr>
        <p:txBody>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a:t>Er der fejl i produktionen af kaffe?</a:t>
            </a:r>
          </a:p>
          <a:p>
            <a:r>
              <a:rPr lang="da-DK"/>
              <a:t>Hvad foretrækker jeg at drikke?</a:t>
            </a:r>
            <a:endParaRPr lang="en-DK" dirty="0"/>
          </a:p>
        </p:txBody>
      </p:sp>
      <p:pic>
        <p:nvPicPr>
          <p:cNvPr id="20" name="Billede 19">
            <a:extLst>
              <a:ext uri="{FF2B5EF4-FFF2-40B4-BE49-F238E27FC236}">
                <a16:creationId xmlns:a16="http://schemas.microsoft.com/office/drawing/2014/main" id="{44D15BBE-8E04-49B1-B922-C056FBDF4E4C}"/>
              </a:ext>
            </a:extLst>
          </p:cNvPr>
          <p:cNvPicPr>
            <a:picLocks noChangeAspect="1"/>
          </p:cNvPicPr>
          <p:nvPr/>
        </p:nvPicPr>
        <p:blipFill>
          <a:blip r:embed="rId5"/>
          <a:stretch>
            <a:fillRect/>
          </a:stretch>
        </p:blipFill>
        <p:spPr>
          <a:xfrm>
            <a:off x="403284" y="4942484"/>
            <a:ext cx="3400425" cy="1447800"/>
          </a:xfrm>
          <a:prstGeom prst="rect">
            <a:avLst/>
          </a:prstGeom>
        </p:spPr>
      </p:pic>
      <p:sp>
        <p:nvSpPr>
          <p:cNvPr id="22" name="Tekstfelt 21">
            <a:extLst>
              <a:ext uri="{FF2B5EF4-FFF2-40B4-BE49-F238E27FC236}">
                <a16:creationId xmlns:a16="http://schemas.microsoft.com/office/drawing/2014/main" id="{E5B6FB7D-6819-4F76-AE4D-695C097125C2}"/>
              </a:ext>
            </a:extLst>
          </p:cNvPr>
          <p:cNvSpPr txBox="1"/>
          <p:nvPr/>
        </p:nvSpPr>
        <p:spPr>
          <a:xfrm>
            <a:off x="287323" y="6365009"/>
            <a:ext cx="6195268" cy="369332"/>
          </a:xfrm>
          <a:prstGeom prst="rect">
            <a:avLst/>
          </a:prstGeom>
          <a:noFill/>
        </p:spPr>
        <p:txBody>
          <a:bodyPr wrap="square">
            <a:spAutoFit/>
          </a:bodyPr>
          <a:lstStyle/>
          <a:p>
            <a:r>
              <a:rPr lang="en-US" dirty="0">
                <a:hlinkClick r:id="rId6"/>
              </a:rPr>
              <a:t>https://www.yworks.com/prod+ucts/yed</a:t>
            </a:r>
            <a:endParaRPr lang="en-US" dirty="0"/>
          </a:p>
        </p:txBody>
      </p:sp>
    </p:spTree>
    <p:extLst>
      <p:ext uri="{BB962C8B-B14F-4D97-AF65-F5344CB8AC3E}">
        <p14:creationId xmlns:p14="http://schemas.microsoft.com/office/powerpoint/2010/main" val="402326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da-DK" dirty="0" err="1"/>
              <a:t>Recap</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6799543" cy="3752115"/>
          </a:xfrm>
        </p:spPr>
        <p:txBody>
          <a:bodyPr>
            <a:normAutofit/>
          </a:bodyPr>
          <a:lstStyle/>
          <a:p>
            <a:pPr marL="0" indent="0">
              <a:buNone/>
            </a:pPr>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275659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955D75-40F8-2848-4A53-BBA63FEE9C45}"/>
              </a:ext>
            </a:extLst>
          </p:cNvPr>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a:extLst>
              <a:ext uri="{FF2B5EF4-FFF2-40B4-BE49-F238E27FC236}">
                <a16:creationId xmlns:a16="http://schemas.microsoft.com/office/drawing/2014/main" id="{3A814B9B-FEB5-33CB-26A3-D6CFDF6EA927}"/>
              </a:ext>
            </a:extLst>
          </p:cNvPr>
          <p:cNvSpPr>
            <a:spLocks noGrp="1"/>
          </p:cNvSpPr>
          <p:nvPr>
            <p:ph type="title"/>
          </p:nvPr>
        </p:nvSpPr>
        <p:spPr/>
        <p:txBody>
          <a:bodyPr/>
          <a:lstStyle/>
          <a:p>
            <a:r>
              <a:rPr lang="da-DK" dirty="0"/>
              <a:t>TTGO T-display</a:t>
            </a:r>
            <a:endParaRPr lang="LID4096" dirty="0"/>
          </a:p>
        </p:txBody>
      </p:sp>
      <p:sp>
        <p:nvSpPr>
          <p:cNvPr id="4" name="Text Placeholder 3">
            <a:extLst>
              <a:ext uri="{FF2B5EF4-FFF2-40B4-BE49-F238E27FC236}">
                <a16:creationId xmlns:a16="http://schemas.microsoft.com/office/drawing/2014/main" id="{8242F963-01CF-752A-8FC5-724A463891E7}"/>
              </a:ext>
            </a:extLst>
          </p:cNvPr>
          <p:cNvSpPr>
            <a:spLocks noGrp="1"/>
          </p:cNvSpPr>
          <p:nvPr>
            <p:ph type="body" sz="quarter" idx="12"/>
          </p:nvPr>
        </p:nvSpPr>
        <p:spPr>
          <a:xfrm>
            <a:off x="587375" y="2065337"/>
            <a:ext cx="4592000" cy="3704284"/>
          </a:xfrm>
        </p:spPr>
        <p:txBody>
          <a:bodyPr/>
          <a:lstStyle/>
          <a:p>
            <a:r>
              <a:rPr lang="da-DK" dirty="0">
                <a:solidFill>
                  <a:schemeClr val="accent4">
                    <a:lumMod val="60000"/>
                    <a:lumOff val="40000"/>
                  </a:schemeClr>
                </a:solidFill>
              </a:rPr>
              <a:t>GPIO</a:t>
            </a:r>
            <a:r>
              <a:rPr lang="da-DK" dirty="0"/>
              <a:t>#</a:t>
            </a:r>
          </a:p>
          <a:p>
            <a:r>
              <a:rPr lang="da-DK" dirty="0"/>
              <a:t># betyder pin nummer</a:t>
            </a:r>
            <a:endParaRPr lang="LID4096" dirty="0"/>
          </a:p>
        </p:txBody>
      </p:sp>
      <p:pic>
        <p:nvPicPr>
          <p:cNvPr id="6" name="Picture 5" descr="A circuit board with different colors&#10;&#10;Description automatically generated">
            <a:extLst>
              <a:ext uri="{FF2B5EF4-FFF2-40B4-BE49-F238E27FC236}">
                <a16:creationId xmlns:a16="http://schemas.microsoft.com/office/drawing/2014/main" id="{FD616B64-2164-6D61-1876-E833D9B85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633" y="2065337"/>
            <a:ext cx="5232771" cy="3699569"/>
          </a:xfrm>
          <a:prstGeom prst="rect">
            <a:avLst/>
          </a:prstGeom>
        </p:spPr>
      </p:pic>
    </p:spTree>
    <p:extLst>
      <p:ext uri="{BB962C8B-B14F-4D97-AF65-F5344CB8AC3E}">
        <p14:creationId xmlns:p14="http://schemas.microsoft.com/office/powerpoint/2010/main" val="37639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6</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9212472" cy="1621619"/>
          </a:xfrm>
        </p:spPr>
        <p:txBody>
          <a:bodyPr/>
          <a:lstStyle/>
          <a:p>
            <a:r>
              <a:rPr lang="da-DK" dirty="0"/>
              <a:t>Hvad er en </a:t>
            </a:r>
            <a:r>
              <a:rPr lang="da-DK" dirty="0" err="1"/>
              <a:t>token</a:t>
            </a:r>
            <a:r>
              <a:rPr lang="da-DK" dirty="0"/>
              <a:t>?</a:t>
            </a:r>
            <a:br>
              <a:rPr lang="da-DK" dirty="0"/>
            </a:br>
            <a:r>
              <a:rPr lang="da-DK"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7</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9206165" cy="1621619"/>
          </a:xfrm>
        </p:spPr>
        <p:txBody>
          <a:bodyPr/>
          <a:lstStyle/>
          <a:p>
            <a:r>
              <a:rPr lang="da-DK" dirty="0"/>
              <a:t>Hvordan man laver et program</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84" y="1170082"/>
            <a:ext cx="8612631" cy="3572896"/>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1415605" y="4742978"/>
            <a:ext cx="9360788" cy="1323439"/>
          </a:xfrm>
          <a:prstGeom prst="rect">
            <a:avLst/>
          </a:prstGeom>
        </p:spPr>
        <p:txBody>
          <a:bodyPr wrap="square">
            <a:spAutoFit/>
          </a:bodyPr>
          <a:lstStyle/>
          <a:p>
            <a:pPr marL="285750" indent="-285750">
              <a:buFont typeface="Arial" panose="020B0604020202020204" pitchFamily="34" charset="0"/>
              <a:buChar char="•"/>
            </a:pPr>
            <a:r>
              <a:rPr lang="en-US" sz="1600" dirty="0"/>
              <a:t>Source file: A text fil (</a:t>
            </a:r>
            <a:r>
              <a:rPr lang="en-US" sz="1600" dirty="0" err="1"/>
              <a:t>generelt</a:t>
            </a:r>
            <a:r>
              <a:rPr lang="en-US" sz="1600" dirty="0"/>
              <a:t> med </a:t>
            </a:r>
            <a:r>
              <a:rPr lang="en-US" sz="1600" dirty="0" err="1"/>
              <a:t>en</a:t>
            </a:r>
            <a:r>
              <a:rPr lang="en-US" sz="1600" dirty="0"/>
              <a:t> .c extension)</a:t>
            </a:r>
          </a:p>
          <a:p>
            <a:pPr marL="285750" indent="-285750">
              <a:buFont typeface="Arial" panose="020B0604020202020204" pitchFamily="34" charset="0"/>
              <a:buChar char="•"/>
            </a:pPr>
            <a:r>
              <a:rPr lang="en-US" sz="1600" dirty="0"/>
              <a:t>Compiler: A program for reading your source file, and convert it into a program. (generally </a:t>
            </a:r>
            <a:r>
              <a:rPr lang="en-US" sz="1600" dirty="0" err="1"/>
              <a:t>gcc</a:t>
            </a:r>
            <a:r>
              <a:rPr lang="en-US" sz="1600" dirty="0"/>
              <a:t> for Windows/Linux and clang for MacOS)</a:t>
            </a:r>
          </a:p>
          <a:p>
            <a:pPr marL="285750" indent="-285750">
              <a:buFont typeface="Arial" panose="020B0604020202020204" pitchFamily="34" charset="0"/>
              <a:buChar char="•"/>
            </a:pPr>
            <a:r>
              <a:rPr lang="en-US" sz="1600" dirty="0"/>
              <a:t>Executable file: The program your computer can understand and run! (generally program extension are .exe for Windows, and .?? For MacOS)</a:t>
            </a:r>
          </a:p>
        </p:txBody>
      </p:sp>
    </p:spTree>
    <p:extLst>
      <p:ext uri="{BB962C8B-B14F-4D97-AF65-F5344CB8AC3E}">
        <p14:creationId xmlns:p14="http://schemas.microsoft.com/office/powerpoint/2010/main" val="2010117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6799543" cy="3752115"/>
          </a:xfrm>
        </p:spPr>
        <p:txBody>
          <a:bodyPr>
            <a:normAutofit lnSpcReduction="10000"/>
          </a:bodyPr>
          <a:lstStyle/>
          <a:p>
            <a:r>
              <a:rPr lang="da-DK" dirty="0"/>
              <a:t>Viden om Kontrolstrukturer</a:t>
            </a:r>
          </a:p>
          <a:p>
            <a:r>
              <a:rPr lang="da-DK" dirty="0"/>
              <a:t>Viden om </a:t>
            </a:r>
            <a:r>
              <a:rPr lang="en-US" sz="1600" dirty="0"/>
              <a:t>Statements</a:t>
            </a:r>
            <a:r>
              <a:rPr lang="da-DK" sz="1600" dirty="0"/>
              <a:t> og statement </a:t>
            </a:r>
            <a:r>
              <a:rPr lang="da-DK" sz="1600" dirty="0" err="1"/>
              <a:t>blocks</a:t>
            </a:r>
            <a:endParaRPr lang="da-DK" sz="1600" dirty="0"/>
          </a:p>
          <a:p>
            <a:r>
              <a:rPr lang="da-DK" dirty="0"/>
              <a:t>Viden om </a:t>
            </a:r>
            <a:r>
              <a:rPr lang="da-DK" dirty="0" err="1"/>
              <a:t>conditional</a:t>
            </a:r>
            <a:r>
              <a:rPr lang="da-DK" dirty="0"/>
              <a:t> og </a:t>
            </a:r>
            <a:r>
              <a:rPr lang="da-DK" dirty="0" err="1"/>
              <a:t>unconditional</a:t>
            </a:r>
            <a:r>
              <a:rPr lang="da-DK" dirty="0"/>
              <a:t> </a:t>
            </a:r>
            <a:r>
              <a:rPr lang="da-DK" dirty="0" err="1"/>
              <a:t>branching</a:t>
            </a:r>
            <a:r>
              <a:rPr lang="da-DK" dirty="0"/>
              <a:t> statements</a:t>
            </a:r>
          </a:p>
          <a:p>
            <a:r>
              <a:rPr lang="da-DK" dirty="0"/>
              <a:t>Viden om Operators i kode</a:t>
            </a:r>
          </a:p>
          <a:p>
            <a:r>
              <a:rPr lang="da-DK" dirty="0"/>
              <a:t>Viden om Flow Charts</a:t>
            </a:r>
          </a:p>
          <a:p>
            <a:endParaRPr lang="da-DK" dirty="0"/>
          </a:p>
          <a:p>
            <a:r>
              <a:rPr lang="da-DK" dirty="0"/>
              <a:t>Kan bruge Kontrolstrukturer</a:t>
            </a:r>
          </a:p>
          <a:p>
            <a:r>
              <a:rPr lang="da-DK" dirty="0"/>
              <a:t>Kan bruge </a:t>
            </a:r>
            <a:r>
              <a:rPr lang="en-US" sz="1600" dirty="0"/>
              <a:t>Statements</a:t>
            </a:r>
            <a:r>
              <a:rPr lang="da-DK" sz="1600" dirty="0"/>
              <a:t> og statement </a:t>
            </a:r>
            <a:r>
              <a:rPr lang="da-DK" sz="1600" dirty="0" err="1"/>
              <a:t>blocks</a:t>
            </a:r>
            <a:endParaRPr lang="da-DK" sz="1600" dirty="0"/>
          </a:p>
          <a:p>
            <a:r>
              <a:rPr lang="da-DK" dirty="0"/>
              <a:t>Kan bruge </a:t>
            </a:r>
            <a:r>
              <a:rPr lang="da-DK" dirty="0" err="1"/>
              <a:t>conditional</a:t>
            </a:r>
            <a:r>
              <a:rPr lang="da-DK" dirty="0"/>
              <a:t> og </a:t>
            </a:r>
            <a:r>
              <a:rPr lang="da-DK" dirty="0" err="1"/>
              <a:t>unconditional</a:t>
            </a:r>
            <a:r>
              <a:rPr lang="da-DK" dirty="0"/>
              <a:t> </a:t>
            </a:r>
            <a:r>
              <a:rPr lang="da-DK" dirty="0" err="1"/>
              <a:t>branching</a:t>
            </a:r>
            <a:r>
              <a:rPr lang="da-DK" dirty="0"/>
              <a:t> statements</a:t>
            </a:r>
          </a:p>
          <a:p>
            <a:r>
              <a:rPr lang="da-DK" dirty="0"/>
              <a:t>Kan bruge Operators i kode </a:t>
            </a:r>
          </a:p>
          <a:p>
            <a:r>
              <a:rPr lang="da-DK" dirty="0"/>
              <a:t>Kan lave Flow Charts, og bygge kode ud fra Flow Charts</a:t>
            </a:r>
          </a:p>
          <a:p>
            <a:pPr marL="0" indent="0">
              <a:buNone/>
            </a:pPr>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429439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068C46-7B06-EBCA-9164-59A0C582D902}"/>
              </a:ext>
            </a:extLst>
          </p:cNvPr>
          <p:cNvSpPr>
            <a:spLocks noGrp="1"/>
          </p:cNvSpPr>
          <p:nvPr>
            <p:ph type="sldNum" sz="quarter" idx="10"/>
          </p:nvPr>
        </p:nvSpPr>
        <p:spPr/>
        <p:txBody>
          <a:bodyPr/>
          <a:lstStyle/>
          <a:p>
            <a:fld id="{D8D877B3-D348-4611-9BDB-C5374591D951}" type="slidenum">
              <a:rPr lang="en-US" smtClean="0"/>
              <a:pPr/>
              <a:t>9</a:t>
            </a:fld>
            <a:endParaRPr lang="en-US" dirty="0"/>
          </a:p>
        </p:txBody>
      </p:sp>
      <p:sp>
        <p:nvSpPr>
          <p:cNvPr id="4" name="Title 3">
            <a:extLst>
              <a:ext uri="{FF2B5EF4-FFF2-40B4-BE49-F238E27FC236}">
                <a16:creationId xmlns:a16="http://schemas.microsoft.com/office/drawing/2014/main" id="{28154BEB-3294-E31D-BB02-53C68BB7E7B3}"/>
              </a:ext>
            </a:extLst>
          </p:cNvPr>
          <p:cNvSpPr>
            <a:spLocks noGrp="1"/>
          </p:cNvSpPr>
          <p:nvPr>
            <p:ph type="title"/>
          </p:nvPr>
        </p:nvSpPr>
        <p:spPr>
          <a:xfrm>
            <a:off x="587374" y="359273"/>
            <a:ext cx="9077994" cy="1621619"/>
          </a:xfrm>
        </p:spPr>
        <p:txBody>
          <a:bodyPr/>
          <a:lstStyle/>
          <a:p>
            <a:r>
              <a:rPr lang="da-DK" dirty="0"/>
              <a:t>Opgave: KS_what_we_know_esp32</a:t>
            </a:r>
            <a:endParaRPr lang="LID4096" dirty="0"/>
          </a:p>
        </p:txBody>
      </p:sp>
      <p:sp>
        <p:nvSpPr>
          <p:cNvPr id="5" name="Text Placeholder 4">
            <a:extLst>
              <a:ext uri="{FF2B5EF4-FFF2-40B4-BE49-F238E27FC236}">
                <a16:creationId xmlns:a16="http://schemas.microsoft.com/office/drawing/2014/main" id="{7539FD14-0499-FBB4-792B-CB2D18351482}"/>
              </a:ext>
            </a:extLst>
          </p:cNvPr>
          <p:cNvSpPr>
            <a:spLocks noGrp="1"/>
          </p:cNvSpPr>
          <p:nvPr>
            <p:ph type="body" sz="quarter" idx="12"/>
          </p:nvPr>
        </p:nvSpPr>
        <p:spPr/>
        <p:txBody>
          <a:bodyPr>
            <a:normAutofit fontScale="77500" lnSpcReduction="20000"/>
          </a:bodyPr>
          <a:lstStyle/>
          <a:p>
            <a:pPr marL="0" indent="0">
              <a:buNone/>
            </a:pPr>
            <a:r>
              <a:rPr lang="da-DK" dirty="0"/>
              <a:t>Hvor finder vi information omkring funktionerne?</a:t>
            </a:r>
          </a:p>
          <a:p>
            <a:r>
              <a:rPr lang="da-DK" dirty="0"/>
              <a:t>Hvad gør denne kode?</a:t>
            </a:r>
          </a:p>
          <a:p>
            <a:pPr lvl="1"/>
            <a:r>
              <a:rPr lang="da-DK" dirty="0" err="1"/>
              <a:t>pinMode</a:t>
            </a:r>
            <a:r>
              <a:rPr lang="da-DK" dirty="0"/>
              <a:t>?</a:t>
            </a:r>
          </a:p>
          <a:p>
            <a:pPr lvl="1"/>
            <a:r>
              <a:rPr lang="da-DK" dirty="0" err="1"/>
              <a:t>digitalRead</a:t>
            </a:r>
            <a:r>
              <a:rPr lang="da-DK" dirty="0"/>
              <a:t>?</a:t>
            </a:r>
          </a:p>
          <a:p>
            <a:pPr lvl="1"/>
            <a:r>
              <a:rPr lang="da-DK" dirty="0" err="1"/>
              <a:t>Serial.begin</a:t>
            </a:r>
            <a:r>
              <a:rPr lang="da-DK" dirty="0"/>
              <a:t>?</a:t>
            </a:r>
          </a:p>
          <a:p>
            <a:pPr lvl="1"/>
            <a:r>
              <a:rPr lang="da-DK" dirty="0" err="1"/>
              <a:t>printf</a:t>
            </a:r>
            <a:r>
              <a:rPr lang="da-DK" dirty="0"/>
              <a:t>?</a:t>
            </a:r>
          </a:p>
          <a:p>
            <a:pPr lvl="1"/>
            <a:r>
              <a:rPr lang="da-DK" dirty="0" err="1"/>
              <a:t>delay</a:t>
            </a:r>
            <a:r>
              <a:rPr lang="da-DK" dirty="0"/>
              <a:t>?</a:t>
            </a:r>
          </a:p>
          <a:p>
            <a:pPr lvl="1"/>
            <a:r>
              <a:rPr lang="da-DK" dirty="0"/>
              <a:t>0?</a:t>
            </a:r>
          </a:p>
          <a:p>
            <a:pPr lvl="1"/>
            <a:r>
              <a:rPr lang="da-DK" dirty="0"/>
              <a:t>35?</a:t>
            </a:r>
          </a:p>
          <a:p>
            <a:pPr lvl="1"/>
            <a:endParaRPr lang="en-US" dirty="0">
              <a:hlinkClick r:id="rId2"/>
            </a:endParaRPr>
          </a:p>
          <a:p>
            <a:pPr lvl="1"/>
            <a:endParaRPr lang="en-US" dirty="0">
              <a:hlinkClick r:id="rId2"/>
            </a:endParaRPr>
          </a:p>
          <a:p>
            <a:pPr lvl="1"/>
            <a:r>
              <a:rPr lang="en-US" dirty="0">
                <a:hlinkClick r:id="rId2"/>
              </a:rPr>
              <a:t>https://www.arduino.cc/reference/en/</a:t>
            </a:r>
            <a:endParaRPr lang="en-US" dirty="0"/>
          </a:p>
          <a:p>
            <a:pPr lvl="1"/>
            <a:r>
              <a:rPr lang="da-DK" dirty="0">
                <a:hlinkClick r:id="rId3"/>
              </a:rPr>
              <a:t>https://www.lilygo.cc/products/lilygo%C2%AE-ttgo-t-display-1-14-inch-lcd-esp32-control-board</a:t>
            </a:r>
            <a:endParaRPr lang="da-DK" dirty="0"/>
          </a:p>
          <a:p>
            <a:pPr lvl="1"/>
            <a:endParaRPr lang="da-DK" dirty="0"/>
          </a:p>
          <a:p>
            <a:pPr lvl="1"/>
            <a:endParaRPr lang="LID4096" dirty="0"/>
          </a:p>
        </p:txBody>
      </p:sp>
      <p:sp>
        <p:nvSpPr>
          <p:cNvPr id="2" name="TextBox 1">
            <a:extLst>
              <a:ext uri="{FF2B5EF4-FFF2-40B4-BE49-F238E27FC236}">
                <a16:creationId xmlns:a16="http://schemas.microsoft.com/office/drawing/2014/main" id="{2B275846-957B-E391-BB92-506FCEA01C78}"/>
              </a:ext>
            </a:extLst>
          </p:cNvPr>
          <p:cNvSpPr txBox="1"/>
          <p:nvPr/>
        </p:nvSpPr>
        <p:spPr>
          <a:xfrm>
            <a:off x="5549873" y="1905506"/>
            <a:ext cx="6642127" cy="2067233"/>
          </a:xfrm>
          <a:prstGeom prst="rect">
            <a:avLst/>
          </a:prstGeom>
          <a:solidFill>
            <a:schemeClr val="accent4">
              <a:lumMod val="40000"/>
              <a:lumOff val="60000"/>
            </a:schemeClr>
          </a:solidFill>
        </p:spPr>
        <p:txBody>
          <a:bodyPr wrap="square">
            <a:spAutoFit/>
          </a:bodyPr>
          <a:lstStyle/>
          <a:p>
            <a:pPr>
              <a:lnSpc>
                <a:spcPts val="1425"/>
              </a:lnSpc>
              <a:buNone/>
            </a:pPr>
            <a:r>
              <a:rPr lang="da-DK" sz="1200" b="0" dirty="0">
                <a:solidFill>
                  <a:srgbClr val="00979D"/>
                </a:solidFill>
                <a:effectLst/>
                <a:latin typeface="Consolas" panose="020B0609020204030204" pitchFamily="49" charset="0"/>
              </a:rPr>
              <a:t>#define</a:t>
            </a:r>
            <a:r>
              <a:rPr lang="da-DK" sz="1200" b="0" dirty="0">
                <a:solidFill>
                  <a:srgbClr val="4E5B61"/>
                </a:solidFill>
                <a:effectLst/>
                <a:latin typeface="Consolas" panose="020B0609020204030204" pitchFamily="49" charset="0"/>
              </a:rPr>
              <a:t> LEFTBUTTON = </a:t>
            </a:r>
            <a:r>
              <a:rPr lang="da-DK" sz="1200" b="0" dirty="0">
                <a:solidFill>
                  <a:srgbClr val="005C5F"/>
                </a:solidFill>
                <a:effectLst/>
                <a:latin typeface="Consolas" panose="020B0609020204030204" pitchFamily="49" charset="0"/>
              </a:rPr>
              <a:t>0</a:t>
            </a:r>
            <a:r>
              <a:rPr lang="da-DK" sz="1200" b="0" dirty="0">
                <a:solidFill>
                  <a:srgbClr val="4E5B61"/>
                </a:solidFill>
                <a:effectLst/>
                <a:latin typeface="Consolas" panose="020B0609020204030204" pitchFamily="49" charset="0"/>
              </a:rPr>
              <a:t>;</a:t>
            </a:r>
          </a:p>
          <a:p>
            <a:pPr>
              <a:lnSpc>
                <a:spcPts val="1425"/>
              </a:lnSpc>
              <a:buNone/>
            </a:pPr>
            <a:r>
              <a:rPr lang="da-DK" sz="1200" b="0" dirty="0" err="1">
                <a:solidFill>
                  <a:srgbClr val="00979D"/>
                </a:solidFill>
                <a:effectLst/>
                <a:latin typeface="Consolas" panose="020B0609020204030204" pitchFamily="49" charset="0"/>
              </a:rPr>
              <a:t>void</a:t>
            </a:r>
            <a:r>
              <a:rPr lang="da-DK" sz="1200" b="0" dirty="0">
                <a:solidFill>
                  <a:srgbClr val="4E5B61"/>
                </a:solidFill>
                <a:effectLst/>
                <a:latin typeface="Consolas" panose="020B0609020204030204" pitchFamily="49" charset="0"/>
              </a:rPr>
              <a:t> </a:t>
            </a:r>
            <a:r>
              <a:rPr lang="da-DK" sz="1200" b="0" dirty="0" err="1">
                <a:solidFill>
                  <a:srgbClr val="D35400"/>
                </a:solidFill>
                <a:effectLst/>
                <a:latin typeface="Consolas" panose="020B0609020204030204" pitchFamily="49" charset="0"/>
              </a:rPr>
              <a:t>setup</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 </a:t>
            </a:r>
            <a:r>
              <a:rPr lang="da-DK" sz="1200" b="0" dirty="0">
                <a:solidFill>
                  <a:srgbClr val="434F54"/>
                </a:solidFill>
                <a:effectLst/>
                <a:latin typeface="Consolas" panose="020B0609020204030204" pitchFamily="49" charset="0"/>
              </a:rPr>
              <a:t>{</a:t>
            </a:r>
            <a:endParaRPr lang="da-DK" sz="1200" b="0" dirty="0">
              <a:solidFill>
                <a:srgbClr val="4E5B61"/>
              </a:solidFill>
              <a:effectLst/>
              <a:latin typeface="Consolas" panose="020B0609020204030204" pitchFamily="49" charset="0"/>
            </a:endParaRPr>
          </a:p>
          <a:p>
            <a:pPr>
              <a:lnSpc>
                <a:spcPts val="1425"/>
              </a:lnSpc>
              <a:buNone/>
            </a:pPr>
            <a:r>
              <a:rPr lang="da-DK" sz="1200" b="0" dirty="0">
                <a:solidFill>
                  <a:srgbClr val="4E5B61"/>
                </a:solidFill>
                <a:effectLst/>
                <a:latin typeface="Consolas" panose="020B0609020204030204" pitchFamily="49" charset="0"/>
              </a:rPr>
              <a:t>  </a:t>
            </a:r>
            <a:r>
              <a:rPr lang="da-DK" sz="1200" b="0" dirty="0" err="1">
                <a:solidFill>
                  <a:srgbClr val="D35400"/>
                </a:solidFill>
                <a:effectLst/>
                <a:latin typeface="Consolas" panose="020B0609020204030204" pitchFamily="49" charset="0"/>
              </a:rPr>
              <a:t>Serial</a:t>
            </a:r>
            <a:r>
              <a:rPr lang="da-DK" sz="1200" b="0" dirty="0" err="1">
                <a:solidFill>
                  <a:srgbClr val="4E5B61"/>
                </a:solidFill>
                <a:effectLst/>
                <a:latin typeface="Consolas" panose="020B0609020204030204" pitchFamily="49" charset="0"/>
              </a:rPr>
              <a:t>.</a:t>
            </a:r>
            <a:r>
              <a:rPr lang="da-DK" sz="1200" b="0" dirty="0" err="1">
                <a:solidFill>
                  <a:srgbClr val="D35400"/>
                </a:solidFill>
                <a:effectLst/>
                <a:latin typeface="Consolas" panose="020B0609020204030204" pitchFamily="49" charset="0"/>
              </a:rPr>
              <a:t>begin</a:t>
            </a:r>
            <a:r>
              <a:rPr lang="da-DK" sz="1200" b="0" dirty="0">
                <a:solidFill>
                  <a:srgbClr val="434F54"/>
                </a:solidFill>
                <a:effectLst/>
                <a:latin typeface="Consolas" panose="020B0609020204030204" pitchFamily="49" charset="0"/>
              </a:rPr>
              <a:t>(</a:t>
            </a:r>
            <a:r>
              <a:rPr lang="da-DK" sz="1200" b="0" dirty="0">
                <a:solidFill>
                  <a:srgbClr val="005C5F"/>
                </a:solidFill>
                <a:effectLst/>
                <a:latin typeface="Consolas" panose="020B0609020204030204" pitchFamily="49" charset="0"/>
              </a:rPr>
              <a:t>115200</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a:t>
            </a:r>
          </a:p>
          <a:p>
            <a:pPr>
              <a:lnSpc>
                <a:spcPts val="1425"/>
              </a:lnSpc>
              <a:buNone/>
            </a:pPr>
            <a:r>
              <a:rPr lang="da-DK" sz="1200" b="0" dirty="0">
                <a:solidFill>
                  <a:srgbClr val="4E5B61"/>
                </a:solidFill>
                <a:effectLst/>
                <a:latin typeface="Consolas" panose="020B0609020204030204" pitchFamily="49" charset="0"/>
              </a:rPr>
              <a:t>  </a:t>
            </a:r>
            <a:r>
              <a:rPr lang="da-DK" sz="1200" b="0" dirty="0" err="1">
                <a:solidFill>
                  <a:srgbClr val="D35400"/>
                </a:solidFill>
                <a:effectLst/>
                <a:latin typeface="Consolas" panose="020B0609020204030204" pitchFamily="49" charset="0"/>
              </a:rPr>
              <a:t>delay</a:t>
            </a:r>
            <a:r>
              <a:rPr lang="da-DK" sz="1200" b="0" dirty="0">
                <a:solidFill>
                  <a:srgbClr val="434F54"/>
                </a:solidFill>
                <a:effectLst/>
                <a:latin typeface="Consolas" panose="020B0609020204030204" pitchFamily="49" charset="0"/>
              </a:rPr>
              <a:t>(</a:t>
            </a:r>
            <a:r>
              <a:rPr lang="da-DK" sz="1200" b="0" dirty="0">
                <a:solidFill>
                  <a:srgbClr val="005C5F"/>
                </a:solidFill>
                <a:effectLst/>
                <a:latin typeface="Consolas" panose="020B0609020204030204" pitchFamily="49" charset="0"/>
              </a:rPr>
              <a:t>400</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a:t>
            </a:r>
          </a:p>
          <a:p>
            <a:pPr>
              <a:lnSpc>
                <a:spcPts val="1425"/>
              </a:lnSpc>
              <a:buNone/>
            </a:pPr>
            <a:r>
              <a:rPr lang="da-DK" sz="1200" b="0" dirty="0">
                <a:solidFill>
                  <a:srgbClr val="95A5A6"/>
                </a:solidFill>
                <a:effectLst/>
                <a:latin typeface="Consolas" panose="020B0609020204030204" pitchFamily="49" charset="0"/>
              </a:rPr>
              <a:t>  // </a:t>
            </a:r>
            <a:r>
              <a:rPr lang="da-DK" sz="1200" b="0" dirty="0" err="1">
                <a:solidFill>
                  <a:srgbClr val="95A5A6"/>
                </a:solidFill>
                <a:effectLst/>
                <a:latin typeface="Consolas" panose="020B0609020204030204" pitchFamily="49" charset="0"/>
              </a:rPr>
              <a:t>Allow</a:t>
            </a:r>
            <a:r>
              <a:rPr lang="da-DK" sz="1200" b="0" dirty="0">
                <a:solidFill>
                  <a:srgbClr val="95A5A6"/>
                </a:solidFill>
                <a:effectLst/>
                <a:latin typeface="Consolas" panose="020B0609020204030204" pitchFamily="49" charset="0"/>
              </a:rPr>
              <a:t> </a:t>
            </a:r>
            <a:r>
              <a:rPr lang="da-DK" sz="1200" b="0" dirty="0" err="1">
                <a:solidFill>
                  <a:srgbClr val="95A5A6"/>
                </a:solidFill>
                <a:effectLst/>
                <a:latin typeface="Consolas" panose="020B0609020204030204" pitchFamily="49" charset="0"/>
              </a:rPr>
              <a:t>reading</a:t>
            </a:r>
            <a:r>
              <a:rPr lang="da-DK" sz="1200" b="0" dirty="0">
                <a:solidFill>
                  <a:srgbClr val="95A5A6"/>
                </a:solidFill>
                <a:effectLst/>
                <a:latin typeface="Consolas" panose="020B0609020204030204" pitchFamily="49" charset="0"/>
              </a:rPr>
              <a:t> </a:t>
            </a:r>
            <a:r>
              <a:rPr lang="da-DK" sz="1200" b="0" dirty="0" err="1">
                <a:solidFill>
                  <a:srgbClr val="95A5A6"/>
                </a:solidFill>
                <a:effectLst/>
                <a:latin typeface="Consolas" panose="020B0609020204030204" pitchFamily="49" charset="0"/>
              </a:rPr>
              <a:t>values</a:t>
            </a:r>
            <a:r>
              <a:rPr lang="da-DK" sz="1200" b="0" dirty="0">
                <a:solidFill>
                  <a:srgbClr val="95A5A6"/>
                </a:solidFill>
                <a:effectLst/>
                <a:latin typeface="Consolas" panose="020B0609020204030204" pitchFamily="49" charset="0"/>
              </a:rPr>
              <a:t> from a </a:t>
            </a:r>
            <a:r>
              <a:rPr lang="da-DK" sz="1200" b="0" dirty="0" err="1">
                <a:solidFill>
                  <a:srgbClr val="95A5A6"/>
                </a:solidFill>
                <a:effectLst/>
                <a:latin typeface="Consolas" panose="020B0609020204030204" pitchFamily="49" charset="0"/>
              </a:rPr>
              <a:t>button</a:t>
            </a:r>
            <a:endParaRPr lang="da-DK" sz="1200" b="0" dirty="0">
              <a:solidFill>
                <a:srgbClr val="4E5B61"/>
              </a:solidFill>
              <a:effectLst/>
              <a:latin typeface="Consolas" panose="020B0609020204030204" pitchFamily="49" charset="0"/>
            </a:endParaRPr>
          </a:p>
          <a:p>
            <a:pPr>
              <a:lnSpc>
                <a:spcPts val="1425"/>
              </a:lnSpc>
              <a:buNone/>
            </a:pPr>
            <a:r>
              <a:rPr lang="da-DK" sz="1200" b="0" dirty="0">
                <a:solidFill>
                  <a:srgbClr val="4E5B61"/>
                </a:solidFill>
                <a:effectLst/>
                <a:latin typeface="Consolas" panose="020B0609020204030204" pitchFamily="49" charset="0"/>
              </a:rPr>
              <a:t>  </a:t>
            </a:r>
            <a:r>
              <a:rPr lang="da-DK" sz="1200" b="0" dirty="0" err="1">
                <a:solidFill>
                  <a:srgbClr val="D35400"/>
                </a:solidFill>
                <a:effectLst/>
                <a:latin typeface="Consolas" panose="020B0609020204030204" pitchFamily="49" charset="0"/>
              </a:rPr>
              <a:t>pinMode</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LEFTBUTTON, INPUT_PULLUP</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a:t>
            </a:r>
            <a:r>
              <a:rPr lang="da-DK" sz="1200" b="0" dirty="0">
                <a:solidFill>
                  <a:srgbClr val="95A5A6"/>
                </a:solidFill>
                <a:effectLst/>
                <a:latin typeface="Consolas" panose="020B0609020204030204" pitchFamily="49" charset="0"/>
              </a:rPr>
              <a:t>  // PULLUP: </a:t>
            </a:r>
            <a:r>
              <a:rPr lang="da-DK" sz="1200" b="0" dirty="0" err="1">
                <a:solidFill>
                  <a:srgbClr val="95A5A6"/>
                </a:solidFill>
                <a:effectLst/>
                <a:latin typeface="Consolas" panose="020B0609020204030204" pitchFamily="49" charset="0"/>
              </a:rPr>
              <a:t>released</a:t>
            </a:r>
            <a:r>
              <a:rPr lang="da-DK" sz="1200" b="0" dirty="0">
                <a:solidFill>
                  <a:srgbClr val="95A5A6"/>
                </a:solidFill>
                <a:effectLst/>
                <a:latin typeface="Consolas" panose="020B0609020204030204" pitchFamily="49" charset="0"/>
              </a:rPr>
              <a:t> = 1, </a:t>
            </a:r>
            <a:r>
              <a:rPr lang="da-DK" sz="1200" b="0" dirty="0" err="1">
                <a:solidFill>
                  <a:srgbClr val="95A5A6"/>
                </a:solidFill>
                <a:effectLst/>
                <a:latin typeface="Consolas" panose="020B0609020204030204" pitchFamily="49" charset="0"/>
              </a:rPr>
              <a:t>pressed</a:t>
            </a:r>
            <a:r>
              <a:rPr lang="da-DK" sz="1200" b="0" dirty="0">
                <a:solidFill>
                  <a:srgbClr val="95A5A6"/>
                </a:solidFill>
                <a:effectLst/>
                <a:latin typeface="Consolas" panose="020B0609020204030204" pitchFamily="49" charset="0"/>
              </a:rPr>
              <a:t> = 0</a:t>
            </a:r>
            <a:endParaRPr lang="da-DK" sz="1200" b="0" dirty="0">
              <a:solidFill>
                <a:srgbClr val="4E5B61"/>
              </a:solidFill>
              <a:effectLst/>
              <a:latin typeface="Consolas" panose="020B0609020204030204" pitchFamily="49" charset="0"/>
            </a:endParaRPr>
          </a:p>
          <a:p>
            <a:pPr>
              <a:lnSpc>
                <a:spcPts val="1425"/>
              </a:lnSpc>
              <a:buNone/>
            </a:pPr>
            <a:r>
              <a:rPr lang="da-DK" sz="1200" b="0" dirty="0">
                <a:solidFill>
                  <a:srgbClr val="434F54"/>
                </a:solidFill>
                <a:effectLst/>
                <a:latin typeface="Consolas" panose="020B0609020204030204" pitchFamily="49" charset="0"/>
              </a:rPr>
              <a:t>}</a:t>
            </a:r>
            <a:endParaRPr lang="da-DK" sz="1200" b="0" dirty="0">
              <a:solidFill>
                <a:srgbClr val="4E5B61"/>
              </a:solidFill>
              <a:effectLst/>
              <a:latin typeface="Consolas" panose="020B0609020204030204" pitchFamily="49" charset="0"/>
            </a:endParaRPr>
          </a:p>
          <a:p>
            <a:pPr>
              <a:lnSpc>
                <a:spcPts val="1425"/>
              </a:lnSpc>
              <a:buNone/>
            </a:pPr>
            <a:br>
              <a:rPr lang="da-DK" sz="1200" b="0" dirty="0">
                <a:solidFill>
                  <a:srgbClr val="4E5B61"/>
                </a:solidFill>
                <a:effectLst/>
                <a:latin typeface="Consolas" panose="020B0609020204030204" pitchFamily="49" charset="0"/>
              </a:rPr>
            </a:br>
            <a:r>
              <a:rPr lang="da-DK" sz="1200" b="0" dirty="0" err="1">
                <a:solidFill>
                  <a:srgbClr val="00979D"/>
                </a:solidFill>
                <a:effectLst/>
                <a:latin typeface="Consolas" panose="020B0609020204030204" pitchFamily="49" charset="0"/>
              </a:rPr>
              <a:t>void</a:t>
            </a:r>
            <a:r>
              <a:rPr lang="da-DK" sz="1200" b="0" dirty="0">
                <a:solidFill>
                  <a:srgbClr val="4E5B61"/>
                </a:solidFill>
                <a:effectLst/>
                <a:latin typeface="Consolas" panose="020B0609020204030204" pitchFamily="49" charset="0"/>
              </a:rPr>
              <a:t> </a:t>
            </a:r>
            <a:r>
              <a:rPr lang="da-DK" sz="1200" b="0" dirty="0">
                <a:solidFill>
                  <a:srgbClr val="D35400"/>
                </a:solidFill>
                <a:effectLst/>
                <a:latin typeface="Consolas" panose="020B0609020204030204" pitchFamily="49" charset="0"/>
              </a:rPr>
              <a:t>loop</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 </a:t>
            </a:r>
            <a:r>
              <a:rPr lang="da-DK" sz="1200" b="0" dirty="0">
                <a:solidFill>
                  <a:srgbClr val="434F54"/>
                </a:solidFill>
                <a:effectLst/>
                <a:latin typeface="Consolas" panose="020B0609020204030204" pitchFamily="49" charset="0"/>
              </a:rPr>
              <a:t>{</a:t>
            </a:r>
            <a:endParaRPr lang="da-DK" sz="1200" b="0" dirty="0">
              <a:solidFill>
                <a:srgbClr val="4E5B61"/>
              </a:solidFill>
              <a:effectLst/>
              <a:latin typeface="Consolas" panose="020B0609020204030204" pitchFamily="49" charset="0"/>
            </a:endParaRPr>
          </a:p>
          <a:p>
            <a:pPr>
              <a:lnSpc>
                <a:spcPts val="1425"/>
              </a:lnSpc>
              <a:buNone/>
            </a:pPr>
            <a:r>
              <a:rPr lang="da-DK" sz="1200" b="0" dirty="0">
                <a:solidFill>
                  <a:srgbClr val="4E5B61"/>
                </a:solidFill>
                <a:effectLst/>
                <a:latin typeface="Consolas" panose="020B0609020204030204" pitchFamily="49" charset="0"/>
              </a:rPr>
              <a:t>  </a:t>
            </a:r>
            <a:r>
              <a:rPr lang="da-DK" sz="1200" b="0" dirty="0" err="1">
                <a:solidFill>
                  <a:srgbClr val="00979D"/>
                </a:solidFill>
                <a:effectLst/>
                <a:latin typeface="Consolas" panose="020B0609020204030204" pitchFamily="49" charset="0"/>
              </a:rPr>
              <a:t>int</a:t>
            </a:r>
            <a:r>
              <a:rPr lang="da-DK" sz="1200" b="0" dirty="0">
                <a:solidFill>
                  <a:srgbClr val="4E5B61"/>
                </a:solidFill>
                <a:effectLst/>
                <a:latin typeface="Consolas" panose="020B0609020204030204" pitchFamily="49" charset="0"/>
              </a:rPr>
              <a:t> </a:t>
            </a:r>
            <a:r>
              <a:rPr lang="da-DK" sz="1200" b="0" dirty="0" err="1">
                <a:solidFill>
                  <a:srgbClr val="4E5B61"/>
                </a:solidFill>
                <a:effectLst/>
                <a:latin typeface="Consolas" panose="020B0609020204030204" pitchFamily="49" charset="0"/>
              </a:rPr>
              <a:t>left</a:t>
            </a:r>
            <a:r>
              <a:rPr lang="da-DK" sz="1200" b="0" dirty="0">
                <a:solidFill>
                  <a:srgbClr val="4E5B61"/>
                </a:solidFill>
                <a:effectLst/>
                <a:latin typeface="Consolas" panose="020B0609020204030204" pitchFamily="49" charset="0"/>
              </a:rPr>
              <a:t> = </a:t>
            </a:r>
            <a:r>
              <a:rPr lang="da-DK" sz="1200" b="0" dirty="0" err="1">
                <a:solidFill>
                  <a:srgbClr val="D35400"/>
                </a:solidFill>
                <a:effectLst/>
                <a:latin typeface="Consolas" panose="020B0609020204030204" pitchFamily="49" charset="0"/>
              </a:rPr>
              <a:t>digitalRead</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LEFTBUTTON</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a:t>
            </a:r>
          </a:p>
          <a:p>
            <a:pPr>
              <a:lnSpc>
                <a:spcPts val="1425"/>
              </a:lnSpc>
              <a:buNone/>
            </a:pPr>
            <a:r>
              <a:rPr lang="da-DK" sz="1200" b="0" dirty="0">
                <a:solidFill>
                  <a:srgbClr val="4E5B61"/>
                </a:solidFill>
                <a:effectLst/>
                <a:latin typeface="Consolas" panose="020B0609020204030204" pitchFamily="49" charset="0"/>
              </a:rPr>
              <a:t>  </a:t>
            </a:r>
            <a:r>
              <a:rPr lang="da-DK" sz="1200" b="0" dirty="0" err="1">
                <a:solidFill>
                  <a:srgbClr val="D35400"/>
                </a:solidFill>
                <a:effectLst/>
                <a:latin typeface="Consolas" panose="020B0609020204030204" pitchFamily="49" charset="0"/>
              </a:rPr>
              <a:t>printf</a:t>
            </a:r>
            <a:r>
              <a:rPr lang="da-DK" sz="1200" b="0" dirty="0">
                <a:solidFill>
                  <a:srgbClr val="434F54"/>
                </a:solidFill>
                <a:effectLst/>
                <a:latin typeface="Consolas" panose="020B0609020204030204" pitchFamily="49" charset="0"/>
              </a:rPr>
              <a:t>(</a:t>
            </a:r>
            <a:r>
              <a:rPr lang="da-DK" sz="1200" b="0" dirty="0">
                <a:solidFill>
                  <a:srgbClr val="005C5F"/>
                </a:solidFill>
                <a:effectLst/>
                <a:latin typeface="Consolas" panose="020B0609020204030204" pitchFamily="49" charset="0"/>
              </a:rPr>
              <a:t>"%d\n"</a:t>
            </a:r>
            <a:r>
              <a:rPr lang="da-DK" sz="1200" b="0" dirty="0">
                <a:solidFill>
                  <a:srgbClr val="4E5B61"/>
                </a:solidFill>
                <a:effectLst/>
                <a:latin typeface="Consolas" panose="020B0609020204030204" pitchFamily="49" charset="0"/>
              </a:rPr>
              <a:t>, </a:t>
            </a:r>
            <a:r>
              <a:rPr lang="da-DK" sz="1200" b="0" dirty="0" err="1">
                <a:solidFill>
                  <a:srgbClr val="4E5B61"/>
                </a:solidFill>
                <a:effectLst/>
                <a:latin typeface="Consolas" panose="020B0609020204030204" pitchFamily="49" charset="0"/>
              </a:rPr>
              <a:t>left</a:t>
            </a:r>
            <a:r>
              <a:rPr lang="da-DK" sz="1200" b="0" dirty="0">
                <a:solidFill>
                  <a:srgbClr val="434F54"/>
                </a:solidFill>
                <a:effectLst/>
                <a:latin typeface="Consolas" panose="020B0609020204030204" pitchFamily="49" charset="0"/>
              </a:rPr>
              <a:t>)</a:t>
            </a:r>
            <a:r>
              <a:rPr lang="da-DK" sz="1200" b="0" dirty="0">
                <a:solidFill>
                  <a:srgbClr val="4E5B61"/>
                </a:solidFill>
                <a:effectLst/>
                <a:latin typeface="Consolas" panose="020B0609020204030204" pitchFamily="49" charset="0"/>
              </a:rPr>
              <a:t>;</a:t>
            </a:r>
            <a:r>
              <a:rPr lang="da-DK" sz="1200" b="0" dirty="0">
                <a:solidFill>
                  <a:srgbClr val="434F54"/>
                </a:solidFill>
                <a:effectLst/>
                <a:latin typeface="Consolas" panose="020B0609020204030204" pitchFamily="49" charset="0"/>
              </a:rPr>
              <a:t>}</a:t>
            </a:r>
            <a:endParaRPr lang="da-DK" sz="1200"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06089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onsole">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603602-65E0-48FA-BF06-563C46D1CC25}">
  <ds:schemaRefs>
    <ds:schemaRef ds:uri="http://schemas.microsoft.com/office/infopath/2007/PartnerControls"/>
    <ds:schemaRef ds:uri="http://purl.org/dc/dcmitype/"/>
    <ds:schemaRef ds:uri="http://purl.org/dc/elements/1.1/"/>
    <ds:schemaRef ds:uri="5eaab4c3-db73-4b93-9200-350b498c50e8"/>
    <ds:schemaRef ds:uri="http://purl.org/dc/terms/"/>
    <ds:schemaRef ds:uri="http://schemas.microsoft.com/office/2006/documentManagement/types"/>
    <ds:schemaRef ds:uri="1790affa-1f64-4e58-8dd7-745390e575dd"/>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3908</TotalTime>
  <Words>3005</Words>
  <Application>Microsoft Office PowerPoint</Application>
  <PresentationFormat>Widescreen</PresentationFormat>
  <Paragraphs>467</Paragraphs>
  <Slides>39</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 Math</vt:lpstr>
      <vt:lpstr>Consolas</vt:lpstr>
      <vt:lpstr>Open Sans</vt:lpstr>
      <vt:lpstr>AAU PowerPoint</vt:lpstr>
      <vt:lpstr>Programmering 4</vt:lpstr>
      <vt:lpstr>Forslag til lærebog</vt:lpstr>
      <vt:lpstr>Sidste gang…</vt:lpstr>
      <vt:lpstr>Recap</vt:lpstr>
      <vt:lpstr>TTGO T-display</vt:lpstr>
      <vt:lpstr>Hvad er en token? - Mindste element</vt:lpstr>
      <vt:lpstr>Hvordan man laver et program </vt:lpstr>
      <vt:lpstr>Læringsmål idag</vt:lpstr>
      <vt:lpstr>Opgave: KS_what_we_know_esp32</vt:lpstr>
      <vt:lpstr>Opgave: KS_conditional_esp32 Conditional statements</vt:lpstr>
      <vt:lpstr>Dagen emne: Selektive kontrolstrukturer </vt:lpstr>
      <vt:lpstr>Selektive kontrolstrukturer </vt:lpstr>
      <vt:lpstr>Selection or  branching statements </vt:lpstr>
      <vt:lpstr>if &amp; if … else </vt:lpstr>
      <vt:lpstr>Hvad er den faktiske forskel mellem NULL og 0 (nul)?</vt:lpstr>
      <vt:lpstr>Et andet eksempel på anvendelsen af NULL</vt:lpstr>
      <vt:lpstr>if &amp; if … else </vt:lpstr>
      <vt:lpstr>Hvad er et flowchart?</vt:lpstr>
      <vt:lpstr>Flowchart symboler</vt:lpstr>
      <vt:lpstr>Eksempel på  Algoritme versus Pseudocode versus Flowchart</vt:lpstr>
      <vt:lpstr>Opgave: KS_what_happens The if statement</vt:lpstr>
      <vt:lpstr>switch-case</vt:lpstr>
      <vt:lpstr>switch-case</vt:lpstr>
      <vt:lpstr>Opgave: p04_KS4</vt:lpstr>
      <vt:lpstr>Opgave: p04_KS4</vt:lpstr>
      <vt:lpstr>break</vt:lpstr>
      <vt:lpstr>continue</vt:lpstr>
      <vt:lpstr>goto</vt:lpstr>
      <vt:lpstr>Assignment Operators</vt:lpstr>
      <vt:lpstr>Relational Operators</vt:lpstr>
      <vt:lpstr>Logical Operators</vt:lpstr>
      <vt:lpstr>Opgaver</vt:lpstr>
      <vt:lpstr>Opgave: p04_KS5 </vt:lpstr>
      <vt:lpstr>Opgave: p04_KS6 </vt:lpstr>
      <vt:lpstr>Opgave: p04_KS7 </vt:lpstr>
      <vt:lpstr>Ekstra Materiale</vt:lpstr>
      <vt:lpstr>Næste gang …</vt:lpstr>
      <vt:lpstr>Opgave 5</vt:lpstr>
      <vt:lpstr>yEd Graph Editor</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64</cp:revision>
  <cp:lastPrinted>2017-03-09T03:48:56Z</cp:lastPrinted>
  <dcterms:created xsi:type="dcterms:W3CDTF">2018-09-13T08:06:32Z</dcterms:created>
  <dcterms:modified xsi:type="dcterms:W3CDTF">2025-08-19T13:11:31Z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